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56"/>
  </p:notesMasterIdLst>
  <p:sldIdLst>
    <p:sldId id="321" r:id="rId2"/>
    <p:sldId id="500" r:id="rId3"/>
    <p:sldId id="333" r:id="rId4"/>
    <p:sldId id="309" r:id="rId5"/>
    <p:sldId id="294" r:id="rId6"/>
    <p:sldId id="305" r:id="rId7"/>
    <p:sldId id="369" r:id="rId8"/>
    <p:sldId id="484" r:id="rId9"/>
    <p:sldId id="487" r:id="rId10"/>
    <p:sldId id="488" r:id="rId11"/>
    <p:sldId id="485" r:id="rId12"/>
    <p:sldId id="486" r:id="rId13"/>
    <p:sldId id="382" r:id="rId14"/>
    <p:sldId id="387" r:id="rId15"/>
    <p:sldId id="461" r:id="rId16"/>
    <p:sldId id="330" r:id="rId17"/>
    <p:sldId id="345" r:id="rId18"/>
    <p:sldId id="467" r:id="rId19"/>
    <p:sldId id="335" r:id="rId20"/>
    <p:sldId id="481" r:id="rId21"/>
    <p:sldId id="489" r:id="rId22"/>
    <p:sldId id="336" r:id="rId23"/>
    <p:sldId id="494" r:id="rId24"/>
    <p:sldId id="400" r:id="rId25"/>
    <p:sldId id="407" r:id="rId26"/>
    <p:sldId id="479" r:id="rId27"/>
    <p:sldId id="337" r:id="rId28"/>
    <p:sldId id="452" r:id="rId29"/>
    <p:sldId id="496" r:id="rId30"/>
    <p:sldId id="451" r:id="rId31"/>
    <p:sldId id="497" r:id="rId32"/>
    <p:sldId id="439" r:id="rId33"/>
    <p:sldId id="498" r:id="rId34"/>
    <p:sldId id="338" r:id="rId35"/>
    <p:sldId id="415" r:id="rId36"/>
    <p:sldId id="482" r:id="rId37"/>
    <p:sldId id="297" r:id="rId38"/>
    <p:sldId id="454" r:id="rId39"/>
    <p:sldId id="401" r:id="rId40"/>
    <p:sldId id="469" r:id="rId41"/>
    <p:sldId id="441" r:id="rId42"/>
    <p:sldId id="499" r:id="rId43"/>
    <p:sldId id="260" r:id="rId44"/>
    <p:sldId id="413" r:id="rId45"/>
    <p:sldId id="286" r:id="rId46"/>
    <p:sldId id="436" r:id="rId47"/>
    <p:sldId id="493" r:id="rId48"/>
    <p:sldId id="495" r:id="rId49"/>
    <p:sldId id="492" r:id="rId50"/>
    <p:sldId id="300" r:id="rId51"/>
    <p:sldId id="490" r:id="rId52"/>
    <p:sldId id="440" r:id="rId53"/>
    <p:sldId id="491" r:id="rId54"/>
    <p:sldId id="329" r:id="rId5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C569C"/>
    <a:srgbClr val="000066"/>
    <a:srgbClr val="FF0000"/>
    <a:srgbClr val="FCFCFB"/>
    <a:srgbClr val="E83C38"/>
    <a:srgbClr val="EC7787"/>
    <a:srgbClr val="F5BA2E"/>
    <a:srgbClr val="FF3300"/>
    <a:srgbClr val="78A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9" autoAdjust="0"/>
    <p:restoredTop sz="94660"/>
  </p:normalViewPr>
  <p:slideViewPr>
    <p:cSldViewPr snapToGrid="0">
      <p:cViewPr varScale="1">
        <p:scale>
          <a:sx n="83" d="100"/>
          <a:sy n="83" d="100"/>
        </p:scale>
        <p:origin x="402" y="78"/>
      </p:cViewPr>
      <p:guideLst>
        <p:guide orient="horz" pos="2160"/>
        <p:guide pos="3840"/>
      </p:guideLst>
    </p:cSldViewPr>
  </p:slideViewPr>
  <p:notesTextViewPr>
    <p:cViewPr>
      <p:scale>
        <a:sx n="200" d="100"/>
        <a:sy n="200" d="100"/>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CE62B7-427F-430A-BC33-B6E8DFC8F125}" type="datetimeFigureOut">
              <a:rPr lang="zh-CN" altLang="en-US" smtClean="0"/>
              <a:pPr/>
              <a:t>2023/9/29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CC6C18-3BE3-4EFD-B8FF-E0B42C8D7867}" type="slidenum">
              <a:rPr lang="zh-CN" altLang="en-US" smtClean="0"/>
              <a:pPr/>
              <a:t>‹#›</a:t>
            </a:fld>
            <a:endParaRPr lang="zh-CN" altLang="en-US"/>
          </a:p>
        </p:txBody>
      </p:sp>
    </p:spTree>
    <p:extLst>
      <p:ext uri="{BB962C8B-B14F-4D97-AF65-F5344CB8AC3E}">
        <p14:creationId xmlns:p14="http://schemas.microsoft.com/office/powerpoint/2010/main" val="2720311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85750" indent="-285750">
              <a:buFont typeface="Arial" panose="020B0604020202020204" pitchFamily="34" charset="0"/>
              <a:buChar char="•"/>
            </a:pPr>
            <a:endParaRPr lang="tr-TR" sz="1400" dirty="0"/>
          </a:p>
        </p:txBody>
      </p:sp>
      <p:sp>
        <p:nvSpPr>
          <p:cNvPr id="4" name="Slayt Numarası Yer Tutucusu 3"/>
          <p:cNvSpPr>
            <a:spLocks noGrp="1"/>
          </p:cNvSpPr>
          <p:nvPr>
            <p:ph type="sldNum" sz="quarter" idx="5"/>
          </p:nvPr>
        </p:nvSpPr>
        <p:spPr/>
        <p:txBody>
          <a:bodyPr/>
          <a:lstStyle/>
          <a:p>
            <a:fld id="{D2CC6C18-3BE3-4EFD-B8FF-E0B42C8D7867}" type="slidenum">
              <a:rPr lang="zh-CN" altLang="en-US" smtClean="0"/>
              <a:pPr/>
              <a:t>7</a:t>
            </a:fld>
            <a:endParaRPr lang="zh-CN" altLang="en-US"/>
          </a:p>
        </p:txBody>
      </p:sp>
    </p:spTree>
    <p:extLst>
      <p:ext uri="{BB962C8B-B14F-4D97-AF65-F5344CB8AC3E}">
        <p14:creationId xmlns:p14="http://schemas.microsoft.com/office/powerpoint/2010/main" val="101256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1" dirty="0">
              <a:solidFill>
                <a:schemeClr val="accent1">
                  <a:lumMod val="75000"/>
                </a:schemeClr>
              </a:solidFill>
            </a:endParaRPr>
          </a:p>
        </p:txBody>
      </p:sp>
      <p:sp>
        <p:nvSpPr>
          <p:cNvPr id="4" name="Slayt Numarası Yer Tutucusu 3"/>
          <p:cNvSpPr>
            <a:spLocks noGrp="1"/>
          </p:cNvSpPr>
          <p:nvPr>
            <p:ph type="sldNum" sz="quarter" idx="5"/>
          </p:nvPr>
        </p:nvSpPr>
        <p:spPr/>
        <p:txBody>
          <a:bodyPr/>
          <a:lstStyle/>
          <a:p>
            <a:fld id="{D2CC6C18-3BE3-4EFD-B8FF-E0B42C8D7867}" type="slidenum">
              <a:rPr lang="zh-CN" altLang="en-US" smtClean="0"/>
              <a:pPr/>
              <a:t>9</a:t>
            </a:fld>
            <a:endParaRPr lang="zh-CN" altLang="en-US"/>
          </a:p>
        </p:txBody>
      </p:sp>
    </p:spTree>
    <p:extLst>
      <p:ext uri="{BB962C8B-B14F-4D97-AF65-F5344CB8AC3E}">
        <p14:creationId xmlns:p14="http://schemas.microsoft.com/office/powerpoint/2010/main" val="101772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2CC6C18-3BE3-4EFD-B8FF-E0B42C8D7867}" type="slidenum">
              <a:rPr lang="zh-CN" altLang="en-US" smtClean="0"/>
              <a:pPr/>
              <a:t>14</a:t>
            </a:fld>
            <a:endParaRPr lang="zh-CN" altLang="en-US"/>
          </a:p>
        </p:txBody>
      </p:sp>
    </p:spTree>
    <p:extLst>
      <p:ext uri="{BB962C8B-B14F-4D97-AF65-F5344CB8AC3E}">
        <p14:creationId xmlns:p14="http://schemas.microsoft.com/office/powerpoint/2010/main" val="3803622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2CC6C18-3BE3-4EFD-B8FF-E0B42C8D7867}" type="slidenum">
              <a:rPr lang="zh-CN" altLang="en-US" smtClean="0"/>
              <a:pPr/>
              <a:t>44</a:t>
            </a:fld>
            <a:endParaRPr lang="zh-CN" altLang="en-US"/>
          </a:p>
        </p:txBody>
      </p:sp>
    </p:spTree>
    <p:extLst>
      <p:ext uri="{BB962C8B-B14F-4D97-AF65-F5344CB8AC3E}">
        <p14:creationId xmlns:p14="http://schemas.microsoft.com/office/powerpoint/2010/main" val="16051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ltLang="zh-CN"/>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ltLang="zh-CN"/>
              <a:t>Asıl alt başlık stilini düzenlemek için tıklatın</a:t>
            </a:r>
            <a:endParaRPr lang="en-US" dirty="0"/>
          </a:p>
        </p:txBody>
      </p:sp>
      <p:sp>
        <p:nvSpPr>
          <p:cNvPr id="4" name="Date Placeholder 3"/>
          <p:cNvSpPr>
            <a:spLocks noGrp="1"/>
          </p:cNvSpPr>
          <p:nvPr>
            <p:ph type="dt" sz="half" idx="10"/>
          </p:nvPr>
        </p:nvSpPr>
        <p:spPr/>
        <p:txBody>
          <a:bodyPr/>
          <a:lstStyle>
            <a:lvl1pPr>
              <a:defRPr/>
            </a:lvl1pPr>
          </a:lstStyle>
          <a:p>
            <a:pPr>
              <a:defRPr/>
            </a:pPr>
            <a:fld id="{D58549DC-145A-48E3-8820-7AEA38590D71}" type="datetimeFigureOut">
              <a:rPr lang="en-US" altLang="zh-CN"/>
              <a:pPr>
                <a:defRPr/>
              </a:pPr>
              <a:t>9/29/2023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fld id="{682A9A59-8398-4EA9-B41B-568D73B0B0A8}" type="slidenum">
              <a:rPr lang="en-US" altLang="zh-CN"/>
              <a:pPr/>
              <a:t>‹#›</a:t>
            </a:fld>
            <a:endParaRPr lang="en-US" altLang="zh-CN"/>
          </a:p>
        </p:txBody>
      </p:sp>
    </p:spTree>
    <p:extLst>
      <p:ext uri="{BB962C8B-B14F-4D97-AF65-F5344CB8AC3E}">
        <p14:creationId xmlns:p14="http://schemas.microsoft.com/office/powerpoint/2010/main" val="382234069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28571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DAC5B2-8B0A-4E0F-BE75-5D45C1715FDC}" type="datetimeFigureOut">
              <a:rPr lang="en-US" altLang="zh-CN"/>
              <a:pPr>
                <a:defRPr/>
              </a:pPr>
              <a:t>9/29/2023</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fld id="{A8FDEC7A-0906-4872-886A-8BB188BC3CD3}" type="slidenum">
              <a:rPr lang="en-US" altLang="zh-CN"/>
              <a:pPr/>
              <a:t>‹#›</a:t>
            </a:fld>
            <a:endParaRPr lang="en-US" altLang="zh-CN"/>
          </a:p>
        </p:txBody>
      </p:sp>
    </p:spTree>
    <p:extLst>
      <p:ext uri="{BB962C8B-B14F-4D97-AF65-F5344CB8AC3E}">
        <p14:creationId xmlns:p14="http://schemas.microsoft.com/office/powerpoint/2010/main" val="82652371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ltLang="zh-CN"/>
              <a:t>Asıl başlık stili için tıklatın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CN"/>
              <a:t>Asıl metin stillerini düzenlemek için tıklatın</a:t>
            </a:r>
          </a:p>
          <a:p>
            <a:pPr lvl="1"/>
            <a:r>
              <a:rPr lang="tr-TR" altLang="zh-CN"/>
              <a:t>İkinci düzey</a:t>
            </a:r>
          </a:p>
          <a:p>
            <a:pPr lvl="2"/>
            <a:r>
              <a:rPr lang="tr-TR" altLang="zh-CN"/>
              <a:t>Üçüncü düzey</a:t>
            </a:r>
          </a:p>
          <a:p>
            <a:pPr lvl="3"/>
            <a:r>
              <a:rPr lang="tr-TR" altLang="zh-CN"/>
              <a:t>Dördüncü düzey</a:t>
            </a:r>
          </a:p>
          <a:p>
            <a:pPr lvl="4"/>
            <a:r>
              <a:rPr lang="tr-TR" altLang="zh-CN"/>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ltLang="zh-CN"/>
              <a:t>Asıl metin stillerini düzenlemek için tıklatın</a:t>
            </a:r>
          </a:p>
        </p:txBody>
      </p:sp>
      <p:sp>
        <p:nvSpPr>
          <p:cNvPr id="5" name="Date Placeholder 3"/>
          <p:cNvSpPr>
            <a:spLocks noGrp="1"/>
          </p:cNvSpPr>
          <p:nvPr>
            <p:ph type="dt" sz="half" idx="10"/>
          </p:nvPr>
        </p:nvSpPr>
        <p:spPr/>
        <p:txBody>
          <a:bodyPr/>
          <a:lstStyle>
            <a:lvl1pPr>
              <a:defRPr/>
            </a:lvl1pPr>
          </a:lstStyle>
          <a:p>
            <a:pPr>
              <a:defRPr/>
            </a:pPr>
            <a:fld id="{2EF28725-9E40-4C44-BE2E-543B2A128477}" type="datetimeFigureOut">
              <a:rPr lang="en-US" altLang="zh-CN"/>
              <a:pPr>
                <a:defRPr/>
              </a:pPr>
              <a:t>9/29/2023</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fld id="{825760E8-7DB7-4A56-890A-B6554DDFEB9A}" type="slidenum">
              <a:rPr lang="en-US" altLang="zh-CN"/>
              <a:pPr/>
              <a:t>‹#›</a:t>
            </a:fld>
            <a:endParaRPr lang="en-US" altLang="zh-CN"/>
          </a:p>
        </p:txBody>
      </p:sp>
    </p:spTree>
    <p:extLst>
      <p:ext uri="{BB962C8B-B14F-4D97-AF65-F5344CB8AC3E}">
        <p14:creationId xmlns:p14="http://schemas.microsoft.com/office/powerpoint/2010/main" val="1213165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ltLang="zh-CN"/>
              <a:t>Asıl başlık stili için tıklatın</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altLang="zh-CN" noProof="0"/>
              <a:t>Resim eklemek için simgeyi tıklatın</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ltLang="zh-CN"/>
              <a:t>Asıl metin stillerini düzenlemek için tıklatın</a:t>
            </a:r>
          </a:p>
        </p:txBody>
      </p:sp>
      <p:sp>
        <p:nvSpPr>
          <p:cNvPr id="5" name="Date Placeholder 3"/>
          <p:cNvSpPr>
            <a:spLocks noGrp="1"/>
          </p:cNvSpPr>
          <p:nvPr>
            <p:ph type="dt" sz="half" idx="10"/>
          </p:nvPr>
        </p:nvSpPr>
        <p:spPr/>
        <p:txBody>
          <a:bodyPr/>
          <a:lstStyle>
            <a:lvl1pPr>
              <a:defRPr/>
            </a:lvl1pPr>
          </a:lstStyle>
          <a:p>
            <a:pPr>
              <a:defRPr/>
            </a:pPr>
            <a:fld id="{05358689-AE7D-409C-BCBE-E4D42CC17C47}" type="datetimeFigureOut">
              <a:rPr lang="en-US" altLang="zh-CN"/>
              <a:pPr>
                <a:defRPr/>
              </a:pPr>
              <a:t>9/29/2023</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fld id="{A9F3900A-B209-434A-97E9-3FCBA492A4B0}" type="slidenum">
              <a:rPr lang="en-US" altLang="zh-CN"/>
              <a:pPr/>
              <a:t>‹#›</a:t>
            </a:fld>
            <a:endParaRPr lang="en-US" altLang="zh-CN"/>
          </a:p>
        </p:txBody>
      </p:sp>
    </p:spTree>
    <p:extLst>
      <p:ext uri="{BB962C8B-B14F-4D97-AF65-F5344CB8AC3E}">
        <p14:creationId xmlns:p14="http://schemas.microsoft.com/office/powerpoint/2010/main" val="335069168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CN"/>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ltLang="zh-CN"/>
              <a:t>Asıl metin stillerini düzenlemek için tıklatın</a:t>
            </a:r>
          </a:p>
          <a:p>
            <a:pPr lvl="1"/>
            <a:r>
              <a:rPr lang="tr-TR" altLang="zh-CN"/>
              <a:t>İkinci düzey</a:t>
            </a:r>
          </a:p>
          <a:p>
            <a:pPr lvl="2"/>
            <a:r>
              <a:rPr lang="tr-TR" altLang="zh-CN"/>
              <a:t>Üçüncü düzey</a:t>
            </a:r>
          </a:p>
          <a:p>
            <a:pPr lvl="3"/>
            <a:r>
              <a:rPr lang="tr-TR" altLang="zh-CN"/>
              <a:t>Dördüncü düzey</a:t>
            </a:r>
          </a:p>
          <a:p>
            <a:pPr lvl="4"/>
            <a:r>
              <a:rPr lang="tr-TR" altLang="zh-CN"/>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1293F519-C000-4774-AAD6-7B6DD2CB30ED}" type="datetimeFigureOut">
              <a:rPr lang="en-US" altLang="zh-CN"/>
              <a:pPr>
                <a:defRPr/>
              </a:pPr>
              <a:t>9/29/2023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fld id="{EC339709-B0DB-4B07-906A-1DC512EDA07C}" type="slidenum">
              <a:rPr lang="en-US" altLang="zh-CN"/>
              <a:pPr/>
              <a:t>‹#›</a:t>
            </a:fld>
            <a:endParaRPr lang="en-US" altLang="zh-CN"/>
          </a:p>
        </p:txBody>
      </p:sp>
    </p:spTree>
    <p:extLst>
      <p:ext uri="{BB962C8B-B14F-4D97-AF65-F5344CB8AC3E}">
        <p14:creationId xmlns:p14="http://schemas.microsoft.com/office/powerpoint/2010/main" val="34173437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ltLang="zh-CN"/>
              <a:t>Asıl başlık stili için tıklatın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ltLang="zh-CN"/>
              <a:t>Asıl metin stillerini düzenlemek için tıklatın</a:t>
            </a:r>
          </a:p>
          <a:p>
            <a:pPr lvl="1"/>
            <a:r>
              <a:rPr lang="tr-TR" altLang="zh-CN"/>
              <a:t>İkinci düzey</a:t>
            </a:r>
          </a:p>
          <a:p>
            <a:pPr lvl="2"/>
            <a:r>
              <a:rPr lang="tr-TR" altLang="zh-CN"/>
              <a:t>Üçüncü düzey</a:t>
            </a:r>
          </a:p>
          <a:p>
            <a:pPr lvl="3"/>
            <a:r>
              <a:rPr lang="tr-TR" altLang="zh-CN"/>
              <a:t>Dördüncü düzey</a:t>
            </a:r>
          </a:p>
          <a:p>
            <a:pPr lvl="4"/>
            <a:r>
              <a:rPr lang="tr-TR" altLang="zh-CN"/>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A5F1FFD9-0D9B-4299-8B0D-8E42C23C5A5A}" type="datetimeFigureOut">
              <a:rPr lang="en-US" altLang="zh-CN"/>
              <a:pPr>
                <a:defRPr/>
              </a:pPr>
              <a:t>9/29/2023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fld id="{7A5CC31E-C0F4-4B0C-8879-9A025D8D729B}" type="slidenum">
              <a:rPr lang="en-US" altLang="zh-CN"/>
              <a:pPr/>
              <a:t>‹#›</a:t>
            </a:fld>
            <a:endParaRPr lang="en-US" altLang="zh-CN"/>
          </a:p>
        </p:txBody>
      </p:sp>
    </p:spTree>
    <p:extLst>
      <p:ext uri="{BB962C8B-B14F-4D97-AF65-F5344CB8AC3E}">
        <p14:creationId xmlns:p14="http://schemas.microsoft.com/office/powerpoint/2010/main" val="386428950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819024"/>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91937"/>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24996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62546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CN"/>
              <a:t>Asıl başlık stili için tıklatın</a:t>
            </a:r>
            <a:endParaRPr lang="en-US" dirty="0"/>
          </a:p>
        </p:txBody>
      </p:sp>
      <p:sp>
        <p:nvSpPr>
          <p:cNvPr id="3" name="Content Placeholder 2"/>
          <p:cNvSpPr>
            <a:spLocks noGrp="1"/>
          </p:cNvSpPr>
          <p:nvPr>
            <p:ph idx="1"/>
          </p:nvPr>
        </p:nvSpPr>
        <p:spPr/>
        <p:txBody>
          <a:bodyPr/>
          <a:lstStyle/>
          <a:p>
            <a:pPr lvl="0"/>
            <a:r>
              <a:rPr lang="tr-TR" altLang="zh-CN"/>
              <a:t>Asıl metin stillerini düzenlemek için tıklatın</a:t>
            </a:r>
          </a:p>
          <a:p>
            <a:pPr lvl="1"/>
            <a:r>
              <a:rPr lang="tr-TR" altLang="zh-CN"/>
              <a:t>İkinci düzey</a:t>
            </a:r>
          </a:p>
          <a:p>
            <a:pPr lvl="2"/>
            <a:r>
              <a:rPr lang="tr-TR" altLang="zh-CN"/>
              <a:t>Üçüncü düzey</a:t>
            </a:r>
          </a:p>
          <a:p>
            <a:pPr lvl="3"/>
            <a:r>
              <a:rPr lang="tr-TR" altLang="zh-CN"/>
              <a:t>Dördüncü düzey</a:t>
            </a:r>
          </a:p>
          <a:p>
            <a:pPr lvl="4"/>
            <a:r>
              <a:rPr lang="tr-TR" altLang="zh-CN"/>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FD5065F3-F134-453B-944C-DF79CA4D3D63}" type="datetimeFigureOut">
              <a:rPr lang="en-US" altLang="zh-CN"/>
              <a:pPr>
                <a:defRPr/>
              </a:pPr>
              <a:t>9/29/2023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fld id="{586E168A-72C4-48A4-90E5-A8F6786B7701}" type="slidenum">
              <a:rPr lang="en-US" altLang="zh-CN"/>
              <a:pPr/>
              <a:t>‹#›</a:t>
            </a:fld>
            <a:endParaRPr lang="en-US" altLang="zh-CN"/>
          </a:p>
        </p:txBody>
      </p:sp>
    </p:spTree>
    <p:extLst>
      <p:ext uri="{BB962C8B-B14F-4D97-AF65-F5344CB8AC3E}">
        <p14:creationId xmlns:p14="http://schemas.microsoft.com/office/powerpoint/2010/main" val="426682360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7375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99336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ltLang="zh-CN"/>
              <a:t>Asıl başlık stili için tıklatın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ltLang="zh-CN"/>
              <a:t>Asıl metin stillerini düzenlemek için tıklatın</a:t>
            </a:r>
          </a:p>
        </p:txBody>
      </p:sp>
      <p:sp>
        <p:nvSpPr>
          <p:cNvPr id="4" name="Date Placeholder 3"/>
          <p:cNvSpPr>
            <a:spLocks noGrp="1"/>
          </p:cNvSpPr>
          <p:nvPr>
            <p:ph type="dt" sz="half" idx="10"/>
          </p:nvPr>
        </p:nvSpPr>
        <p:spPr/>
        <p:txBody>
          <a:bodyPr/>
          <a:lstStyle>
            <a:lvl1pPr>
              <a:defRPr/>
            </a:lvl1pPr>
          </a:lstStyle>
          <a:p>
            <a:pPr>
              <a:defRPr/>
            </a:pPr>
            <a:fld id="{D775C3CA-14BA-40A5-B35E-FDA4951B9F41}" type="datetimeFigureOut">
              <a:rPr lang="en-US" altLang="zh-CN"/>
              <a:pPr>
                <a:defRPr/>
              </a:pPr>
              <a:t>9/29/2023</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fld id="{9569944F-149A-4A29-9253-B9441D2CC03B}" type="slidenum">
              <a:rPr lang="en-US" altLang="zh-CN"/>
              <a:pPr/>
              <a:t>‹#›</a:t>
            </a:fld>
            <a:endParaRPr lang="en-US" altLang="zh-CN"/>
          </a:p>
        </p:txBody>
      </p:sp>
    </p:spTree>
    <p:extLst>
      <p:ext uri="{BB962C8B-B14F-4D97-AF65-F5344CB8AC3E}">
        <p14:creationId xmlns:p14="http://schemas.microsoft.com/office/powerpoint/2010/main" val="325421070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CN"/>
              <a:t>Asıl başlık stili için tıklatın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ltLang="zh-CN"/>
              <a:t>Asıl metin stillerini düzenlemek için tıklatın</a:t>
            </a:r>
          </a:p>
          <a:p>
            <a:pPr lvl="1"/>
            <a:r>
              <a:rPr lang="tr-TR" altLang="zh-CN"/>
              <a:t>İkinci düzey</a:t>
            </a:r>
          </a:p>
          <a:p>
            <a:pPr lvl="2"/>
            <a:r>
              <a:rPr lang="tr-TR" altLang="zh-CN"/>
              <a:t>Üçüncü düzey</a:t>
            </a:r>
          </a:p>
          <a:p>
            <a:pPr lvl="3"/>
            <a:r>
              <a:rPr lang="tr-TR" altLang="zh-CN"/>
              <a:t>Dördüncü düzey</a:t>
            </a:r>
          </a:p>
          <a:p>
            <a:pPr lvl="4"/>
            <a:r>
              <a:rPr lang="tr-TR" altLang="zh-CN"/>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ltLang="zh-CN"/>
              <a:t>Asıl metin stillerini düzenlemek için tıklatın</a:t>
            </a:r>
          </a:p>
          <a:p>
            <a:pPr lvl="1"/>
            <a:r>
              <a:rPr lang="tr-TR" altLang="zh-CN"/>
              <a:t>İkinci düzey</a:t>
            </a:r>
          </a:p>
          <a:p>
            <a:pPr lvl="2"/>
            <a:r>
              <a:rPr lang="tr-TR" altLang="zh-CN"/>
              <a:t>Üçüncü düzey</a:t>
            </a:r>
          </a:p>
          <a:p>
            <a:pPr lvl="3"/>
            <a:r>
              <a:rPr lang="tr-TR" altLang="zh-CN"/>
              <a:t>Dördüncü düzey</a:t>
            </a:r>
          </a:p>
          <a:p>
            <a:pPr lvl="4"/>
            <a:r>
              <a:rPr lang="tr-TR" altLang="zh-CN"/>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0E726272-EBCD-41A3-8A8D-04C2AB22D04F}" type="datetimeFigureOut">
              <a:rPr lang="en-US" altLang="zh-CN"/>
              <a:pPr>
                <a:defRPr/>
              </a:pPr>
              <a:t>9/29/2023</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fld id="{88AB02EE-7F45-42ED-A409-05A75AD89AD6}" type="slidenum">
              <a:rPr lang="en-US" altLang="zh-CN"/>
              <a:pPr/>
              <a:t>‹#›</a:t>
            </a:fld>
            <a:endParaRPr lang="en-US" altLang="zh-CN"/>
          </a:p>
        </p:txBody>
      </p:sp>
    </p:spTree>
    <p:extLst>
      <p:ext uri="{BB962C8B-B14F-4D97-AF65-F5344CB8AC3E}">
        <p14:creationId xmlns:p14="http://schemas.microsoft.com/office/powerpoint/2010/main" val="344355987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ltLang="zh-CN"/>
              <a:t>Asıl başlık stili için tıklatın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ltLang="zh-CN"/>
              <a:t>Asıl metin stillerini düzenlemek için tıklatın</a:t>
            </a:r>
          </a:p>
        </p:txBody>
      </p:sp>
      <p:sp>
        <p:nvSpPr>
          <p:cNvPr id="4" name="Content Placeholder 3"/>
          <p:cNvSpPr>
            <a:spLocks noGrp="1"/>
          </p:cNvSpPr>
          <p:nvPr>
            <p:ph sz="half" idx="2"/>
          </p:nvPr>
        </p:nvSpPr>
        <p:spPr>
          <a:xfrm>
            <a:off x="839788" y="2505075"/>
            <a:ext cx="5157787" cy="3684588"/>
          </a:xfrm>
        </p:spPr>
        <p:txBody>
          <a:bodyPr/>
          <a:lstStyle/>
          <a:p>
            <a:pPr lvl="0"/>
            <a:r>
              <a:rPr lang="tr-TR" altLang="zh-CN"/>
              <a:t>Asıl metin stillerini düzenlemek için tıklatın</a:t>
            </a:r>
          </a:p>
          <a:p>
            <a:pPr lvl="1"/>
            <a:r>
              <a:rPr lang="tr-TR" altLang="zh-CN"/>
              <a:t>İkinci düzey</a:t>
            </a:r>
          </a:p>
          <a:p>
            <a:pPr lvl="2"/>
            <a:r>
              <a:rPr lang="tr-TR" altLang="zh-CN"/>
              <a:t>Üçüncü düzey</a:t>
            </a:r>
          </a:p>
          <a:p>
            <a:pPr lvl="3"/>
            <a:r>
              <a:rPr lang="tr-TR" altLang="zh-CN"/>
              <a:t>Dördüncü düzey</a:t>
            </a:r>
          </a:p>
          <a:p>
            <a:pPr lvl="4"/>
            <a:r>
              <a:rPr lang="tr-TR" altLang="zh-CN"/>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ltLang="zh-CN"/>
              <a:t>Asıl metin stillerini düzenlemek için tıklatın</a:t>
            </a:r>
          </a:p>
        </p:txBody>
      </p:sp>
      <p:sp>
        <p:nvSpPr>
          <p:cNvPr id="6" name="Content Placeholder 5"/>
          <p:cNvSpPr>
            <a:spLocks noGrp="1"/>
          </p:cNvSpPr>
          <p:nvPr>
            <p:ph sz="quarter" idx="4"/>
          </p:nvPr>
        </p:nvSpPr>
        <p:spPr>
          <a:xfrm>
            <a:off x="6172200" y="2505075"/>
            <a:ext cx="5183188" cy="3684588"/>
          </a:xfrm>
        </p:spPr>
        <p:txBody>
          <a:bodyPr/>
          <a:lstStyle/>
          <a:p>
            <a:pPr lvl="0"/>
            <a:r>
              <a:rPr lang="tr-TR" altLang="zh-CN"/>
              <a:t>Asıl metin stillerini düzenlemek için tıklatın</a:t>
            </a:r>
          </a:p>
          <a:p>
            <a:pPr lvl="1"/>
            <a:r>
              <a:rPr lang="tr-TR" altLang="zh-CN"/>
              <a:t>İkinci düzey</a:t>
            </a:r>
          </a:p>
          <a:p>
            <a:pPr lvl="2"/>
            <a:r>
              <a:rPr lang="tr-TR" altLang="zh-CN"/>
              <a:t>Üçüncü düzey</a:t>
            </a:r>
          </a:p>
          <a:p>
            <a:pPr lvl="3"/>
            <a:r>
              <a:rPr lang="tr-TR" altLang="zh-CN"/>
              <a:t>Dördüncü düzey</a:t>
            </a:r>
          </a:p>
          <a:p>
            <a:pPr lvl="4"/>
            <a:r>
              <a:rPr lang="tr-TR" altLang="zh-CN"/>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21431452-D546-45D2-824A-D9E220C2402E}" type="datetimeFigureOut">
              <a:rPr lang="en-US" altLang="zh-CN"/>
              <a:pPr>
                <a:defRPr/>
              </a:pPr>
              <a:t>9/29/2023</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tLang="zh-CN"/>
          </a:p>
        </p:txBody>
      </p:sp>
      <p:sp>
        <p:nvSpPr>
          <p:cNvPr id="9" name="Slide Number Placeholder 5"/>
          <p:cNvSpPr>
            <a:spLocks noGrp="1"/>
          </p:cNvSpPr>
          <p:nvPr>
            <p:ph type="sldNum" sz="quarter" idx="12"/>
          </p:nvPr>
        </p:nvSpPr>
        <p:spPr/>
        <p:txBody>
          <a:bodyPr/>
          <a:lstStyle>
            <a:lvl1pPr>
              <a:defRPr/>
            </a:lvl1pPr>
          </a:lstStyle>
          <a:p>
            <a:fld id="{4A69E82B-E174-48FE-98A9-2980E8101C99}" type="slidenum">
              <a:rPr lang="en-US" altLang="zh-CN"/>
              <a:pPr/>
              <a:t>‹#›</a:t>
            </a:fld>
            <a:endParaRPr lang="en-US" altLang="zh-CN"/>
          </a:p>
        </p:txBody>
      </p:sp>
    </p:spTree>
    <p:extLst>
      <p:ext uri="{BB962C8B-B14F-4D97-AF65-F5344CB8AC3E}">
        <p14:creationId xmlns:p14="http://schemas.microsoft.com/office/powerpoint/2010/main" val="2410068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CN"/>
              <a:t>Asıl başlık stili için tıklatın</a:t>
            </a:r>
            <a:endParaRPr lang="en-US" dirty="0"/>
          </a:p>
        </p:txBody>
      </p:sp>
      <p:sp>
        <p:nvSpPr>
          <p:cNvPr id="3" name="Date Placeholder 3"/>
          <p:cNvSpPr>
            <a:spLocks noGrp="1"/>
          </p:cNvSpPr>
          <p:nvPr>
            <p:ph type="dt" sz="half" idx="10"/>
          </p:nvPr>
        </p:nvSpPr>
        <p:spPr/>
        <p:txBody>
          <a:bodyPr/>
          <a:lstStyle>
            <a:lvl1pPr>
              <a:defRPr/>
            </a:lvl1pPr>
          </a:lstStyle>
          <a:p>
            <a:pPr>
              <a:defRPr/>
            </a:pPr>
            <a:fld id="{5219A72E-A833-4934-882D-5DB515E9E634}" type="datetimeFigureOut">
              <a:rPr lang="en-US" altLang="zh-CN"/>
              <a:pPr>
                <a:defRPr/>
              </a:pPr>
              <a:t>9/29/2023</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fld id="{B2C3E724-7E4D-406B-9B4E-2E20BA972793}" type="slidenum">
              <a:rPr lang="en-US" altLang="zh-CN"/>
              <a:pPr/>
              <a:t>‹#›</a:t>
            </a:fld>
            <a:endParaRPr lang="en-US" altLang="zh-CN"/>
          </a:p>
        </p:txBody>
      </p:sp>
    </p:spTree>
    <p:extLst>
      <p:ext uri="{BB962C8B-B14F-4D97-AF65-F5344CB8AC3E}">
        <p14:creationId xmlns:p14="http://schemas.microsoft.com/office/powerpoint/2010/main" val="277796307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0F37D717-DEF6-4A9D-B91C-BC3B02BB24DA}" type="datetimeFigureOut">
              <a:rPr lang="en-US" altLang="zh-CN"/>
              <a:pPr>
                <a:defRPr/>
              </a:pPr>
              <a:t>9/29/2023</a:t>
            </a:fld>
            <a:endParaRPr lang="en-US" altLang="zh-CN"/>
          </a:p>
        </p:txBody>
      </p:sp>
      <p:sp>
        <p:nvSpPr>
          <p:cNvPr id="4" name="Footer Placeholder 2"/>
          <p:cNvSpPr>
            <a:spLocks noGrp="1"/>
          </p:cNvSpPr>
          <p:nvPr>
            <p:ph type="ftr" sz="quarter" idx="11"/>
          </p:nvPr>
        </p:nvSpPr>
        <p:spPr/>
        <p:txBody>
          <a:bodyPr/>
          <a:lstStyle>
            <a:lvl1pPr>
              <a:defRPr/>
            </a:lvl1pPr>
          </a:lstStyle>
          <a:p>
            <a:pPr>
              <a:defRPr/>
            </a:pPr>
            <a:endParaRPr lang="en-US" altLang="zh-CN"/>
          </a:p>
        </p:txBody>
      </p:sp>
      <p:sp>
        <p:nvSpPr>
          <p:cNvPr id="5" name="Slide Number Placeholder 3"/>
          <p:cNvSpPr>
            <a:spLocks noGrp="1"/>
          </p:cNvSpPr>
          <p:nvPr>
            <p:ph type="sldNum" sz="quarter" idx="12"/>
          </p:nvPr>
        </p:nvSpPr>
        <p:spPr/>
        <p:txBody>
          <a:bodyPr/>
          <a:lstStyle>
            <a:lvl1pPr>
              <a:defRPr/>
            </a:lvl1pPr>
          </a:lstStyle>
          <a:p>
            <a:fld id="{13DD4326-8546-4DEE-A6F6-A7613CBE8560}" type="slidenum">
              <a:rPr lang="en-US" altLang="zh-CN"/>
              <a:pPr/>
              <a:t>‹#›</a:t>
            </a:fld>
            <a:endParaRPr lang="en-US" altLang="zh-CN"/>
          </a:p>
        </p:txBody>
      </p:sp>
    </p:spTree>
    <p:extLst>
      <p:ext uri="{BB962C8B-B14F-4D97-AF65-F5344CB8AC3E}">
        <p14:creationId xmlns:p14="http://schemas.microsoft.com/office/powerpoint/2010/main" val="339011350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91085C1F-7C5B-4115-8E36-C6AEE821E624}" type="datetimeFigureOut">
              <a:rPr lang="en-US" altLang="zh-CN"/>
              <a:pPr>
                <a:defRPr/>
              </a:pPr>
              <a:t>9/29/2023</a:t>
            </a:fld>
            <a:endParaRPr lang="en-US" altLang="zh-CN"/>
          </a:p>
        </p:txBody>
      </p:sp>
      <p:sp>
        <p:nvSpPr>
          <p:cNvPr id="4" name="Footer Placeholder 2"/>
          <p:cNvSpPr>
            <a:spLocks noGrp="1"/>
          </p:cNvSpPr>
          <p:nvPr>
            <p:ph type="ftr" sz="quarter" idx="11"/>
          </p:nvPr>
        </p:nvSpPr>
        <p:spPr/>
        <p:txBody>
          <a:bodyPr/>
          <a:lstStyle>
            <a:lvl1pPr>
              <a:defRPr/>
            </a:lvl1pPr>
          </a:lstStyle>
          <a:p>
            <a:pPr>
              <a:defRPr/>
            </a:pPr>
            <a:endParaRPr lang="en-US" altLang="zh-CN"/>
          </a:p>
        </p:txBody>
      </p:sp>
      <p:sp>
        <p:nvSpPr>
          <p:cNvPr id="5" name="Slide Number Placeholder 3"/>
          <p:cNvSpPr>
            <a:spLocks noGrp="1"/>
          </p:cNvSpPr>
          <p:nvPr>
            <p:ph type="sldNum" sz="quarter" idx="12"/>
          </p:nvPr>
        </p:nvSpPr>
        <p:spPr/>
        <p:txBody>
          <a:bodyPr/>
          <a:lstStyle>
            <a:lvl1pPr>
              <a:defRPr/>
            </a:lvl1pPr>
          </a:lstStyle>
          <a:p>
            <a:fld id="{16B38F34-1465-4A12-8461-A58D44FF4FB8}" type="slidenum">
              <a:rPr lang="en-US" altLang="zh-CN"/>
              <a:pPr/>
              <a:t>‹#›</a:t>
            </a:fld>
            <a:endParaRPr lang="en-US" altLang="zh-CN"/>
          </a:p>
        </p:txBody>
      </p:sp>
    </p:spTree>
    <p:extLst>
      <p:ext uri="{BB962C8B-B14F-4D97-AF65-F5344CB8AC3E}">
        <p14:creationId xmlns:p14="http://schemas.microsoft.com/office/powerpoint/2010/main" val="309602762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20DA94D0-183D-4817-BB18-2C1364C514EA}" type="datetimeFigureOut">
              <a:rPr lang="en-US" altLang="zh-CN"/>
              <a:pPr>
                <a:defRPr/>
              </a:pPr>
              <a:t>9/29/2023</a:t>
            </a:fld>
            <a:endParaRPr lang="en-US" altLang="zh-CN"/>
          </a:p>
        </p:txBody>
      </p:sp>
      <p:sp>
        <p:nvSpPr>
          <p:cNvPr id="4" name="Footer Placeholder 2"/>
          <p:cNvSpPr>
            <a:spLocks noGrp="1"/>
          </p:cNvSpPr>
          <p:nvPr>
            <p:ph type="ftr" sz="quarter" idx="11"/>
          </p:nvPr>
        </p:nvSpPr>
        <p:spPr/>
        <p:txBody>
          <a:bodyPr/>
          <a:lstStyle>
            <a:lvl1pPr>
              <a:defRPr/>
            </a:lvl1pPr>
          </a:lstStyle>
          <a:p>
            <a:pPr>
              <a:defRPr/>
            </a:pPr>
            <a:endParaRPr lang="en-US" altLang="zh-CN"/>
          </a:p>
        </p:txBody>
      </p:sp>
      <p:sp>
        <p:nvSpPr>
          <p:cNvPr id="5" name="Slide Number Placeholder 3"/>
          <p:cNvSpPr>
            <a:spLocks noGrp="1"/>
          </p:cNvSpPr>
          <p:nvPr>
            <p:ph type="sldNum" sz="quarter" idx="12"/>
          </p:nvPr>
        </p:nvSpPr>
        <p:spPr/>
        <p:txBody>
          <a:bodyPr/>
          <a:lstStyle>
            <a:lvl1pPr>
              <a:defRPr/>
            </a:lvl1pPr>
          </a:lstStyle>
          <a:p>
            <a:fld id="{2455A17D-5EFE-475B-9870-FF21671C3220}" type="slidenum">
              <a:rPr lang="en-US" altLang="zh-CN"/>
              <a:pPr/>
              <a:t>‹#›</a:t>
            </a:fld>
            <a:endParaRPr lang="en-US" altLang="zh-CN"/>
          </a:p>
        </p:txBody>
      </p:sp>
    </p:spTree>
    <p:extLst>
      <p:ext uri="{BB962C8B-B14F-4D97-AF65-F5344CB8AC3E}">
        <p14:creationId xmlns:p14="http://schemas.microsoft.com/office/powerpoint/2010/main" val="14834570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E538DC3-5EBD-485A-8EFB-4D95C75AD3FD}" type="datetimeFigureOut">
              <a:rPr lang="en-US" altLang="zh-CN"/>
              <a:pPr>
                <a:defRPr/>
              </a:pPr>
              <a:t>9/29/2023</a:t>
            </a:fld>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B41F2E-797C-4890-B246-4F63233B012A}"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8" r:id="rId7"/>
    <p:sldLayoutId id="2147484039" r:id="rId8"/>
    <p:sldLayoutId id="2147484040" r:id="rId9"/>
    <p:sldLayoutId id="2147484041" r:id="rId10"/>
    <p:sldLayoutId id="2147484033" r:id="rId11"/>
    <p:sldLayoutId id="2147484034" r:id="rId12"/>
    <p:sldLayoutId id="2147484035" r:id="rId13"/>
    <p:sldLayoutId id="2147484036" r:id="rId14"/>
    <p:sldLayoutId id="2147484037" r:id="rId15"/>
    <p:sldLayoutId id="2147484042" r:id="rId16"/>
    <p:sldLayoutId id="2147484043" r:id="rId17"/>
    <p:sldLayoutId id="2147484044" r:id="rId18"/>
    <p:sldLayoutId id="2147484045" r:id="rId19"/>
    <p:sldLayoutId id="2147484046" r:id="rId20"/>
    <p:sldLayoutId id="2147484047" r:id="rId21"/>
  </p:sldLayoutIdLst>
  <p:transition spd="med">
    <p:fade/>
  </p:transition>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xml"/><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 Id="rId5" Type="http://schemas.openxmlformats.org/officeDocument/2006/relationships/image" Target="../media/image79.jpeg"/><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8.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8.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8.xml"/><Relationship Id="rId5" Type="http://schemas.openxmlformats.org/officeDocument/2006/relationships/image" Target="../media/image94.jpeg"/><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8.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8.xml"/><Relationship Id="rId4" Type="http://schemas.openxmlformats.org/officeDocument/2006/relationships/image" Target="../media/image102.jpeg"/></Relationships>
</file>

<file path=ppt/slides/_rels/slide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8.xml"/><Relationship Id="rId5" Type="http://schemas.openxmlformats.org/officeDocument/2006/relationships/image" Target="../media/image108.jpe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4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8.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8.xml"/><Relationship Id="rId5" Type="http://schemas.openxmlformats.org/officeDocument/2006/relationships/image" Target="../media/image128.jpeg"/><Relationship Id="rId4" Type="http://schemas.openxmlformats.org/officeDocument/2006/relationships/image" Target="../media/image127.jpeg"/></Relationships>
</file>

<file path=ppt/slides/_rels/slide4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8.xml"/><Relationship Id="rId4" Type="http://schemas.openxmlformats.org/officeDocument/2006/relationships/image" Target="../media/image131.jpeg"/></Relationships>
</file>

<file path=ppt/slides/_rels/slide4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8.xml"/><Relationship Id="rId4" Type="http://schemas.openxmlformats.org/officeDocument/2006/relationships/image" Target="../media/image1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8.xml"/><Relationship Id="rId4" Type="http://schemas.openxmlformats.org/officeDocument/2006/relationships/image" Target="../media/image137.jpeg"/></Relationships>
</file>

<file path=ppt/slides/_rels/slide5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8.xml"/><Relationship Id="rId4" Type="http://schemas.openxmlformats.org/officeDocument/2006/relationships/image" Target="../media/image140.jpeg"/></Relationships>
</file>

<file path=ppt/slides/_rels/slide5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8.xml"/><Relationship Id="rId4" Type="http://schemas.openxmlformats.org/officeDocument/2006/relationships/image" Target="../media/image143.jpeg"/></Relationships>
</file>

<file path=ppt/slides/_rels/slide5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106538" y="2863732"/>
            <a:ext cx="5775325" cy="104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3500" b="1" kern="100" dirty="0">
                <a:solidFill>
                  <a:srgbClr val="000066"/>
                </a:solidFill>
                <a:latin typeface="Berlin Sans FB Demi" panose="020E0802020502020306" pitchFamily="34" charset="0"/>
                <a:ea typeface="微软雅黑" panose="020B0503020204020204" pitchFamily="34" charset="-122"/>
              </a:rPr>
              <a:t>ANTALYA ERÜNAL </a:t>
            </a:r>
          </a:p>
          <a:p>
            <a:pPr algn="ctr">
              <a:defRPr/>
            </a:pPr>
            <a:r>
              <a:rPr lang="tr-TR" altLang="zh-CN" sz="3500" b="1" kern="100" dirty="0">
                <a:solidFill>
                  <a:srgbClr val="000066"/>
                </a:solidFill>
                <a:latin typeface="Berlin Sans FB Demi" panose="020E0802020502020306" pitchFamily="34" charset="0"/>
                <a:ea typeface="微软雅黑" panose="020B0503020204020204" pitchFamily="34" charset="-122"/>
              </a:rPr>
              <a:t>SOSYAL BİLİMLER LİSESİ</a:t>
            </a:r>
            <a:endParaRPr lang="en-US" altLang="zh-CN" sz="3500" b="1" kern="100" dirty="0">
              <a:solidFill>
                <a:srgbClr val="000066"/>
              </a:solidFill>
              <a:latin typeface="Berlin Sans FB Demi" panose="020E0802020502020306" pitchFamily="34" charset="0"/>
              <a:ea typeface="微软雅黑" panose="020B0503020204020204" pitchFamily="34" charset="-122"/>
            </a:endParaRPr>
          </a:p>
        </p:txBody>
      </p:sp>
      <p:sp>
        <p:nvSpPr>
          <p:cNvPr id="12292" name="矩形 10"/>
          <p:cNvSpPr>
            <a:spLocks noChangeArrowheads="1"/>
          </p:cNvSpPr>
          <p:nvPr/>
        </p:nvSpPr>
        <p:spPr bwMode="auto">
          <a:xfrm>
            <a:off x="3440112" y="4589124"/>
            <a:ext cx="51466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tr-TR" altLang="zh-CN" sz="3200" dirty="0">
                <a:solidFill>
                  <a:schemeClr val="bg1"/>
                </a:solidFill>
                <a:latin typeface="Pristina" panose="03060402040406080204" pitchFamily="66" charset="0"/>
                <a:ea typeface="微软雅黑" pitchFamily="34" charset="-122"/>
              </a:rPr>
              <a:t>…bir </a:t>
            </a:r>
            <a:r>
              <a:rPr lang="tr-TR" altLang="zh-CN" sz="3200" b="1" dirty="0">
                <a:solidFill>
                  <a:schemeClr val="bg1"/>
                </a:solidFill>
                <a:latin typeface="Pristina" panose="03060402040406080204" pitchFamily="66" charset="0"/>
                <a:ea typeface="微软雅黑" pitchFamily="34" charset="-122"/>
              </a:rPr>
              <a:t>Proje</a:t>
            </a:r>
            <a:r>
              <a:rPr lang="tr-TR" altLang="zh-CN" sz="3200" dirty="0">
                <a:solidFill>
                  <a:schemeClr val="bg1"/>
                </a:solidFill>
                <a:latin typeface="Pristina" panose="03060402040406080204" pitchFamily="66" charset="0"/>
                <a:ea typeface="微软雅黑" pitchFamily="34" charset="-122"/>
              </a:rPr>
              <a:t> okulu…</a:t>
            </a:r>
            <a:endParaRPr lang="zh-CN" altLang="en-US" sz="3200" dirty="0">
              <a:solidFill>
                <a:schemeClr val="bg1"/>
              </a:solidFill>
              <a:latin typeface="Pristina" panose="03060402040406080204" pitchFamily="66" charset="0"/>
              <a:ea typeface="微软雅黑" pitchFamily="34" charset="-122"/>
            </a:endParaRPr>
          </a:p>
        </p:txBody>
      </p:sp>
      <p:cxnSp>
        <p:nvCxnSpPr>
          <p:cNvPr id="7" name="直接连接符 6"/>
          <p:cNvCxnSpPr/>
          <p:nvPr/>
        </p:nvCxnSpPr>
        <p:spPr>
          <a:xfrm>
            <a:off x="3654425" y="4070350"/>
            <a:ext cx="4657725" cy="238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Resim 8">
            <a:extLst>
              <a:ext uri="{FF2B5EF4-FFF2-40B4-BE49-F238E27FC236}">
                <a16:creationId xmlns:a16="http://schemas.microsoft.com/office/drawing/2014/main" id="{9E0162D8-F260-4BFA-926A-826436431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8979" y="581457"/>
            <a:ext cx="1614042" cy="1538739"/>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9BE72A-4F97-4FA0-AF09-2C65D071C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tin kutusu 5">
            <a:extLst>
              <a:ext uri="{FF2B5EF4-FFF2-40B4-BE49-F238E27FC236}">
                <a16:creationId xmlns:a16="http://schemas.microsoft.com/office/drawing/2014/main" id="{4D879BAE-1280-D8BA-FEE6-3837AFDC83D9}"/>
              </a:ext>
            </a:extLst>
          </p:cNvPr>
          <p:cNvSpPr txBox="1"/>
          <p:nvPr/>
        </p:nvSpPr>
        <p:spPr>
          <a:xfrm>
            <a:off x="1019555" y="877435"/>
            <a:ext cx="10120788" cy="1130994"/>
          </a:xfrm>
          <a:prstGeom prst="rect">
            <a:avLst/>
          </a:prstGeom>
        </p:spPr>
        <p:txBody>
          <a:bodyPr vert="horz" lIns="91440" tIns="45720" rIns="91440" bIns="45720" rtlCol="0" anchor="b">
            <a:normAutofit/>
          </a:bodyPr>
          <a:lstStyle/>
          <a:p>
            <a:pPr algn="ctr" eaLnBrk="1" hangingPunct="1">
              <a:lnSpc>
                <a:spcPct val="90000"/>
              </a:lnSpc>
              <a:spcAft>
                <a:spcPts val="600"/>
              </a:spcAft>
            </a:pPr>
            <a:r>
              <a:rPr lang="en-US" sz="3600" b="1" i="1" kern="1200" dirty="0">
                <a:solidFill>
                  <a:schemeClr val="accent1">
                    <a:lumMod val="75000"/>
                  </a:schemeClr>
                </a:solidFill>
                <a:latin typeface="+mj-lt"/>
                <a:ea typeface="+mj-ea"/>
                <a:cs typeface="+mj-cs"/>
              </a:rPr>
              <a:t>OKULUMUZ</a:t>
            </a:r>
            <a:r>
              <a:rPr lang="en-US" sz="3600" i="1" kern="1200" dirty="0">
                <a:solidFill>
                  <a:schemeClr val="accent1">
                    <a:lumMod val="75000"/>
                  </a:schemeClr>
                </a:solidFill>
                <a:latin typeface="+mj-lt"/>
                <a:ea typeface="+mj-ea"/>
                <a:cs typeface="+mj-cs"/>
              </a:rPr>
              <a:t> </a:t>
            </a:r>
            <a:r>
              <a:rPr lang="en-US" sz="3600" b="1" i="1" kern="1200" dirty="0">
                <a:solidFill>
                  <a:schemeClr val="accent1">
                    <a:lumMod val="75000"/>
                  </a:schemeClr>
                </a:solidFill>
                <a:latin typeface="+mj-lt"/>
                <a:ea typeface="+mj-ea"/>
                <a:cs typeface="+mj-cs"/>
              </a:rPr>
              <a:t>PANSİYON ÖĞRENCİLERİ TARAFINDAN DÜZENLENEN ETKİNLİKLERDEN KARELER</a:t>
            </a:r>
          </a:p>
        </p:txBody>
      </p:sp>
      <p:pic>
        <p:nvPicPr>
          <p:cNvPr id="2" name="Resim 1" descr="giyim, kişi, şahıs, sandalye, duvar içeren bir resim&#10;&#10;Açıklama otomatik olarak oluşturuldu">
            <a:extLst>
              <a:ext uri="{FF2B5EF4-FFF2-40B4-BE49-F238E27FC236}">
                <a16:creationId xmlns:a16="http://schemas.microsoft.com/office/drawing/2014/main" id="{B7E0974B-3D82-6D75-51F5-C86E5A756C4E}"/>
              </a:ext>
            </a:extLst>
          </p:cNvPr>
          <p:cNvPicPr>
            <a:picLocks noChangeAspect="1"/>
          </p:cNvPicPr>
          <p:nvPr/>
        </p:nvPicPr>
        <p:blipFill rotWithShape="1">
          <a:blip r:embed="rId2"/>
          <a:srcRect l="12199" r="10924" b="-1"/>
          <a:stretch/>
        </p:blipFill>
        <p:spPr>
          <a:xfrm>
            <a:off x="178280" y="3071259"/>
            <a:ext cx="3797398" cy="3717071"/>
          </a:xfrm>
          <a:prstGeom prst="rect">
            <a:avLst/>
          </a:prstGeom>
        </p:spPr>
      </p:pic>
      <p:pic>
        <p:nvPicPr>
          <p:cNvPr id="3" name="Resim 2" descr="iç mekan, giyim, kişi, şahıs, insanlar içeren bir resim&#10;&#10;Açıklama otomatik olarak oluşturuldu">
            <a:extLst>
              <a:ext uri="{FF2B5EF4-FFF2-40B4-BE49-F238E27FC236}">
                <a16:creationId xmlns:a16="http://schemas.microsoft.com/office/drawing/2014/main" id="{24B355DB-818E-8B44-DE82-59C67E044AAA}"/>
              </a:ext>
            </a:extLst>
          </p:cNvPr>
          <p:cNvPicPr>
            <a:picLocks noChangeAspect="1"/>
          </p:cNvPicPr>
          <p:nvPr/>
        </p:nvPicPr>
        <p:blipFill rotWithShape="1">
          <a:blip r:embed="rId3"/>
          <a:srcRect l="14215" r="8807" b="-2"/>
          <a:stretch/>
        </p:blipFill>
        <p:spPr>
          <a:xfrm>
            <a:off x="4172447" y="3071261"/>
            <a:ext cx="3815005" cy="3717071"/>
          </a:xfrm>
          <a:prstGeom prst="rect">
            <a:avLst/>
          </a:prstGeom>
        </p:spPr>
      </p:pic>
      <p:pic>
        <p:nvPicPr>
          <p:cNvPr id="4" name="Resim 3" descr="iç mekan, duvar, oda, Konferans salonu içeren bir resim&#10;&#10;Açıklama otomatik olarak oluşturuldu">
            <a:extLst>
              <a:ext uri="{FF2B5EF4-FFF2-40B4-BE49-F238E27FC236}">
                <a16:creationId xmlns:a16="http://schemas.microsoft.com/office/drawing/2014/main" id="{E0C9B89E-B079-7833-50E5-563FDB1A11E3}"/>
              </a:ext>
            </a:extLst>
          </p:cNvPr>
          <p:cNvPicPr>
            <a:picLocks noChangeAspect="1"/>
          </p:cNvPicPr>
          <p:nvPr/>
        </p:nvPicPr>
        <p:blipFill rotWithShape="1">
          <a:blip r:embed="rId4"/>
          <a:srcRect l="20268" r="22237" b="-2"/>
          <a:stretch/>
        </p:blipFill>
        <p:spPr>
          <a:xfrm>
            <a:off x="8184221" y="3071260"/>
            <a:ext cx="3799289" cy="3717071"/>
          </a:xfrm>
          <a:prstGeom prst="rect">
            <a:avLst/>
          </a:prstGeom>
        </p:spPr>
      </p:pic>
    </p:spTree>
    <p:extLst>
      <p:ext uri="{BB962C8B-B14F-4D97-AF65-F5344CB8AC3E}">
        <p14:creationId xmlns:p14="http://schemas.microsoft.com/office/powerpoint/2010/main" val="205153226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iç mekan, mobilya, sandalye, sahne içeren bir resim&#10;&#10;Açıklama otomatik olarak oluşturuldu">
            <a:extLst>
              <a:ext uri="{FF2B5EF4-FFF2-40B4-BE49-F238E27FC236}">
                <a16:creationId xmlns:a16="http://schemas.microsoft.com/office/drawing/2014/main" id="{BBD8B4DF-C64F-A79F-B871-A63AFDF0CDC3}"/>
              </a:ext>
            </a:extLst>
          </p:cNvPr>
          <p:cNvPicPr>
            <a:picLocks noChangeAspect="1"/>
          </p:cNvPicPr>
          <p:nvPr/>
        </p:nvPicPr>
        <p:blipFill rotWithShape="1">
          <a:blip r:embed="rId2">
            <a:extLst>
              <a:ext uri="{28A0092B-C50C-407E-A947-70E740481C1C}">
                <a14:useLocalDpi xmlns:a14="http://schemas.microsoft.com/office/drawing/2010/main" val="0"/>
              </a:ext>
            </a:extLst>
          </a:blip>
          <a:srcRect t="23880" r="-3" b="-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Resim 6" descr="iç mekan, mobilya, sandalye, duvar içeren bir resim&#10;&#10;Açıklama otomatik olarak oluşturuldu">
            <a:extLst>
              <a:ext uri="{FF2B5EF4-FFF2-40B4-BE49-F238E27FC236}">
                <a16:creationId xmlns:a16="http://schemas.microsoft.com/office/drawing/2014/main" id="{CAD9D6FC-514F-15A5-49C6-D0E7C23487E3}"/>
              </a:ext>
            </a:extLst>
          </p:cNvPr>
          <p:cNvPicPr>
            <a:picLocks noChangeAspect="1"/>
          </p:cNvPicPr>
          <p:nvPr/>
        </p:nvPicPr>
        <p:blipFill rotWithShape="1">
          <a:blip r:embed="rId3">
            <a:extLst>
              <a:ext uri="{28A0092B-C50C-407E-A947-70E740481C1C}">
                <a14:useLocalDpi xmlns:a14="http://schemas.microsoft.com/office/drawing/2010/main" val="0"/>
              </a:ext>
            </a:extLst>
          </a:blip>
          <a:srcRect t="29465" b="21095"/>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Resim 4" descr="iç mekan, duvar, mobilya, masa içeren bir resim&#10;&#10;Açıklama otomatik olarak oluşturuldu">
            <a:extLst>
              <a:ext uri="{FF2B5EF4-FFF2-40B4-BE49-F238E27FC236}">
                <a16:creationId xmlns:a16="http://schemas.microsoft.com/office/drawing/2014/main" id="{34F4302A-D57A-05CE-9638-D96230EE408E}"/>
              </a:ext>
            </a:extLst>
          </p:cNvPr>
          <p:cNvPicPr>
            <a:picLocks noChangeAspect="1"/>
          </p:cNvPicPr>
          <p:nvPr/>
        </p:nvPicPr>
        <p:blipFill rotWithShape="1">
          <a:blip r:embed="rId4">
            <a:extLst>
              <a:ext uri="{28A0092B-C50C-407E-A947-70E740481C1C}">
                <a14:useLocalDpi xmlns:a14="http://schemas.microsoft.com/office/drawing/2010/main" val="0"/>
              </a:ext>
            </a:extLst>
          </a:blip>
          <a:srcRect l="7355" r="10590"/>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181235845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Resim 6" descr="iç mekan, tavan, sahne, iç mekan tasarımı içeren bir resim&#10;&#10;Açıklama otomatik olarak oluşturuldu">
            <a:extLst>
              <a:ext uri="{FF2B5EF4-FFF2-40B4-BE49-F238E27FC236}">
                <a16:creationId xmlns:a16="http://schemas.microsoft.com/office/drawing/2014/main" id="{8CF1E54B-C225-169E-3560-9DC092853E43}"/>
              </a:ext>
            </a:extLst>
          </p:cNvPr>
          <p:cNvPicPr>
            <a:picLocks noChangeAspect="1"/>
          </p:cNvPicPr>
          <p:nvPr/>
        </p:nvPicPr>
        <p:blipFill rotWithShape="1">
          <a:blip r:embed="rId2">
            <a:extLst>
              <a:ext uri="{28A0092B-C50C-407E-A947-70E740481C1C}">
                <a14:useLocalDpi xmlns:a14="http://schemas.microsoft.com/office/drawing/2010/main" val="0"/>
              </a:ext>
            </a:extLst>
          </a:blip>
          <a:srcRect l="2209" r="1917" b="2"/>
          <a:stretch/>
        </p:blipFill>
        <p:spPr>
          <a:xfrm>
            <a:off x="477507" y="365425"/>
            <a:ext cx="4268712" cy="3339221"/>
          </a:xfrm>
          <a:prstGeom prst="rect">
            <a:avLst/>
          </a:prstGeom>
        </p:spPr>
      </p:pic>
      <p:pic>
        <p:nvPicPr>
          <p:cNvPr id="5" name="Resim 4" descr="giyim, kişi, şahıs, ayakkabı, adam, insan içeren bir resim&#10;&#10;Açıklama otomatik olarak oluşturuldu">
            <a:extLst>
              <a:ext uri="{FF2B5EF4-FFF2-40B4-BE49-F238E27FC236}">
                <a16:creationId xmlns:a16="http://schemas.microsoft.com/office/drawing/2014/main" id="{91FA999E-23A1-FF26-C23C-2EF19FA851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78" r="2" b="12890"/>
          <a:stretch/>
        </p:blipFill>
        <p:spPr>
          <a:xfrm>
            <a:off x="477507" y="3926102"/>
            <a:ext cx="2048359" cy="2226786"/>
          </a:xfrm>
          <a:prstGeom prst="rect">
            <a:avLst/>
          </a:prstGeom>
        </p:spPr>
      </p:pic>
      <p:pic>
        <p:nvPicPr>
          <p:cNvPr id="3" name="Resim 2" descr="giyim, metin, kişi, şahıs, adam, insan içeren bir resim&#10;&#10;Açıklama otomatik olarak oluşturuldu">
            <a:extLst>
              <a:ext uri="{FF2B5EF4-FFF2-40B4-BE49-F238E27FC236}">
                <a16:creationId xmlns:a16="http://schemas.microsoft.com/office/drawing/2014/main" id="{DB80D60D-BEE5-56CF-3A64-00E9122324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 b="18611"/>
          <a:stretch/>
        </p:blipFill>
        <p:spPr>
          <a:xfrm>
            <a:off x="2702562" y="3924127"/>
            <a:ext cx="2053923" cy="2228761"/>
          </a:xfrm>
          <a:prstGeom prst="rect">
            <a:avLst/>
          </a:prstGeom>
        </p:spPr>
      </p:pic>
      <p:pic>
        <p:nvPicPr>
          <p:cNvPr id="9" name="Resim 8" descr="iç mekan, tavan, duvar, iç mekan tasarımı içeren bir resim&#10;&#10;Açıklama otomatik olarak oluşturuldu">
            <a:extLst>
              <a:ext uri="{FF2B5EF4-FFF2-40B4-BE49-F238E27FC236}">
                <a16:creationId xmlns:a16="http://schemas.microsoft.com/office/drawing/2014/main" id="{F9B0E124-F805-0449-BAFB-2963851D1101}"/>
              </a:ext>
            </a:extLst>
          </p:cNvPr>
          <p:cNvPicPr>
            <a:picLocks noChangeAspect="1"/>
          </p:cNvPicPr>
          <p:nvPr/>
        </p:nvPicPr>
        <p:blipFill rotWithShape="1">
          <a:blip r:embed="rId5">
            <a:extLst>
              <a:ext uri="{28A0092B-C50C-407E-A947-70E740481C1C}">
                <a14:useLocalDpi xmlns:a14="http://schemas.microsoft.com/office/drawing/2010/main" val="0"/>
              </a:ext>
            </a:extLst>
          </a:blip>
          <a:srcRect l="11408"/>
          <a:stretch/>
        </p:blipFill>
        <p:spPr>
          <a:xfrm>
            <a:off x="4922915" y="434194"/>
            <a:ext cx="7007805" cy="5745588"/>
          </a:xfrm>
          <a:prstGeom prst="rect">
            <a:avLst/>
          </a:prstGeom>
        </p:spPr>
      </p:pic>
    </p:spTree>
    <p:extLst>
      <p:ext uri="{BB962C8B-B14F-4D97-AF65-F5344CB8AC3E}">
        <p14:creationId xmlns:p14="http://schemas.microsoft.com/office/powerpoint/2010/main" val="348920087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E165072-8605-70DB-77E9-2CE046B5D903}"/>
              </a:ext>
            </a:extLst>
          </p:cNvPr>
          <p:cNvPicPr>
            <a:picLocks noChangeAspect="1"/>
          </p:cNvPicPr>
          <p:nvPr/>
        </p:nvPicPr>
        <p:blipFill rotWithShape="1">
          <a:blip r:embed="rId2"/>
          <a:srcRect t="20466" r="-2" b="18945"/>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5" name="Resim 4">
            <a:extLst>
              <a:ext uri="{FF2B5EF4-FFF2-40B4-BE49-F238E27FC236}">
                <a16:creationId xmlns:a16="http://schemas.microsoft.com/office/drawing/2014/main" id="{4FE58B5B-F5B1-9F98-99B6-8A0EFF3C2E89}"/>
              </a:ext>
            </a:extLst>
          </p:cNvPr>
          <p:cNvPicPr>
            <a:picLocks noChangeAspect="1"/>
          </p:cNvPicPr>
          <p:nvPr/>
        </p:nvPicPr>
        <p:blipFill rotWithShape="1">
          <a:blip r:embed="rId3"/>
          <a:srcRect t="10331" r="-3" b="15009"/>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4" name="Resim 4">
            <a:extLst>
              <a:ext uri="{FF2B5EF4-FFF2-40B4-BE49-F238E27FC236}">
                <a16:creationId xmlns:a16="http://schemas.microsoft.com/office/drawing/2014/main" id="{4F839752-6783-4D0F-80E9-CC79222740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14497"/>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7" name="Resim 6">
            <a:extLst>
              <a:ext uri="{FF2B5EF4-FFF2-40B4-BE49-F238E27FC236}">
                <a16:creationId xmlns:a16="http://schemas.microsoft.com/office/drawing/2014/main" id="{3DDCDC16-B2A5-D0D8-270C-12AE9A14BB56}"/>
              </a:ext>
            </a:extLst>
          </p:cNvPr>
          <p:cNvPicPr>
            <a:picLocks noChangeAspect="1"/>
          </p:cNvPicPr>
          <p:nvPr/>
        </p:nvPicPr>
        <p:blipFill rotWithShape="1">
          <a:blip r:embed="rId5"/>
          <a:srcRect t="21017" r="-2" b="15287"/>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52776498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5" name="Freeform: Shape 11">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13">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Resim 4">
            <a:extLst>
              <a:ext uri="{FF2B5EF4-FFF2-40B4-BE49-F238E27FC236}">
                <a16:creationId xmlns:a16="http://schemas.microsoft.com/office/drawing/2014/main" id="{93B6A882-E85B-410A-8979-6389CB0C4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981"/>
          <a:stretch/>
        </p:blipFill>
        <p:spPr>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6" name="Freeform: Shape 15">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Resim 2">
            <a:extLst>
              <a:ext uri="{FF2B5EF4-FFF2-40B4-BE49-F238E27FC236}">
                <a16:creationId xmlns:a16="http://schemas.microsoft.com/office/drawing/2014/main" id="{8BED1230-0DA9-4D5A-B1CF-B7E6AE6BAB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419" r="-1" b="43058"/>
          <a:stretch/>
        </p:blipFill>
        <p:spPr>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18" name="Freeform: Shape 17">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2996509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a:extLst>
              <a:ext uri="{FF2B5EF4-FFF2-40B4-BE49-F238E27FC236}">
                <a16:creationId xmlns:a16="http://schemas.microsoft.com/office/drawing/2014/main" id="{AEE62D2F-090C-40E8-B92F-9F176E40C9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336" r="-3" b="16083"/>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5" name="Resim 4" descr="üç ayaklı sehpa, görsel sanatlar, sanat, mobilya içeren bir resim&#10;&#10;Açıklama otomatik olarak oluşturuldu">
            <a:extLst>
              <a:ext uri="{FF2B5EF4-FFF2-40B4-BE49-F238E27FC236}">
                <a16:creationId xmlns:a16="http://schemas.microsoft.com/office/drawing/2014/main" id="{DBD70451-54AD-9F38-5DC6-22A3AAD664B1}"/>
              </a:ext>
            </a:extLst>
          </p:cNvPr>
          <p:cNvPicPr>
            <a:picLocks noChangeAspect="1"/>
          </p:cNvPicPr>
          <p:nvPr/>
        </p:nvPicPr>
        <p:blipFill rotWithShape="1">
          <a:blip r:embed="rId3">
            <a:extLst>
              <a:ext uri="{28A0092B-C50C-407E-A947-70E740481C1C}">
                <a14:useLocalDpi xmlns:a14="http://schemas.microsoft.com/office/drawing/2010/main" val="0"/>
              </a:ext>
            </a:extLst>
          </a:blip>
          <a:srcRect t="27251" r="-1" b="29930"/>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Resim 2">
            <a:extLst>
              <a:ext uri="{FF2B5EF4-FFF2-40B4-BE49-F238E27FC236}">
                <a16:creationId xmlns:a16="http://schemas.microsoft.com/office/drawing/2014/main" id="{162F4714-2688-4910-B2A6-AA95F0BAA4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629" b="10691"/>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Resim 6" descr="sanat, duvar, resim, iç mekan içeren bir resim&#10;&#10;Açıklama otomatik olarak oluşturuldu">
            <a:extLst>
              <a:ext uri="{FF2B5EF4-FFF2-40B4-BE49-F238E27FC236}">
                <a16:creationId xmlns:a16="http://schemas.microsoft.com/office/drawing/2014/main" id="{56B65EBD-EA97-E0E6-14AD-03F3111FBB6C}"/>
              </a:ext>
            </a:extLst>
          </p:cNvPr>
          <p:cNvPicPr>
            <a:picLocks noChangeAspect="1"/>
          </p:cNvPicPr>
          <p:nvPr/>
        </p:nvPicPr>
        <p:blipFill rotWithShape="1">
          <a:blip r:embed="rId5">
            <a:extLst>
              <a:ext uri="{28A0092B-C50C-407E-A947-70E740481C1C}">
                <a14:useLocalDpi xmlns:a14="http://schemas.microsoft.com/office/drawing/2010/main" val="0"/>
              </a:ext>
            </a:extLst>
          </a:blip>
          <a:srcRect t="27317" r="2" b="27373"/>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262803490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5021263" y="2535238"/>
            <a:ext cx="6096000" cy="1076325"/>
          </a:xfrm>
          <a:prstGeom prst="parallelogram">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4400" b="1" i="1" kern="100" dirty="0">
                <a:solidFill>
                  <a:schemeClr val="tx1"/>
                </a:solidFill>
                <a:latin typeface="微软雅黑" panose="020B0503020204020204" pitchFamily="34" charset="-122"/>
                <a:ea typeface="微软雅黑" panose="020B0503020204020204" pitchFamily="34" charset="-122"/>
              </a:rPr>
              <a:t>  </a:t>
            </a:r>
            <a:endParaRPr lang="en-US" altLang="zh-CN" sz="4400" b="1" kern="100" dirty="0">
              <a:solidFill>
                <a:schemeClr val="tx1"/>
              </a:solidFill>
              <a:latin typeface="微软雅黑" panose="020B0503020204020204" pitchFamily="34" charset="-122"/>
              <a:ea typeface="微软雅黑" panose="020B0503020204020204" pitchFamily="34" charset="-122"/>
            </a:endParaRPr>
          </a:p>
        </p:txBody>
      </p:sp>
      <p:sp>
        <p:nvSpPr>
          <p:cNvPr id="20483" name="矩形 10"/>
          <p:cNvSpPr>
            <a:spLocks noChangeArrowheads="1"/>
          </p:cNvSpPr>
          <p:nvPr/>
        </p:nvSpPr>
        <p:spPr bwMode="auto">
          <a:xfrm>
            <a:off x="5905500" y="3411538"/>
            <a:ext cx="5146675"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tr-TR" altLang="zh-CN" sz="2800" dirty="0">
                <a:solidFill>
                  <a:srgbClr val="FF0000"/>
                </a:solidFill>
                <a:latin typeface="Minion Pro Cond" panose="02040706060306020203" pitchFamily="18" charset="0"/>
                <a:ea typeface="微软雅黑" pitchFamily="34" charset="-122"/>
              </a:rPr>
              <a:t>Gençlik ve Spor Kulübü Derneği</a:t>
            </a:r>
            <a:endParaRPr lang="zh-CN" altLang="en-US" sz="2800" dirty="0">
              <a:solidFill>
                <a:srgbClr val="FF0000"/>
              </a:solidFill>
              <a:latin typeface="Minion Pro Cond" panose="02040706060306020203" pitchFamily="18" charset="0"/>
              <a:ea typeface="微软雅黑" pitchFamily="34" charset="-122"/>
            </a:endParaRPr>
          </a:p>
        </p:txBody>
      </p:sp>
      <p:cxnSp>
        <p:nvCxnSpPr>
          <p:cNvPr id="16" name="直接连接符 15"/>
          <p:cNvCxnSpPr/>
          <p:nvPr/>
        </p:nvCxnSpPr>
        <p:spPr>
          <a:xfrm>
            <a:off x="5905500" y="3427413"/>
            <a:ext cx="4897438" cy="238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622125" y="2742556"/>
            <a:ext cx="5957080" cy="523220"/>
          </a:xfrm>
          <a:prstGeom prst="rect">
            <a:avLst/>
          </a:prstGeom>
        </p:spPr>
        <p:txBody>
          <a:bodyPr wrap="none">
            <a:spAutoFit/>
          </a:bodyPr>
          <a:lstStyle/>
          <a:p>
            <a:pPr eaLnBrk="1" fontAlgn="auto" hangingPunct="1">
              <a:spcBef>
                <a:spcPts val="0"/>
              </a:spcBef>
              <a:spcAft>
                <a:spcPts val="0"/>
              </a:spcAft>
              <a:defRPr/>
            </a:pPr>
            <a:r>
              <a:rPr lang="tr-TR" altLang="zh-CN" sz="2800" b="1" kern="100" dirty="0">
                <a:solidFill>
                  <a:srgbClr val="000066"/>
                </a:solidFill>
                <a:latin typeface="Berlin Sans FB Demi" panose="020E0802020502020306" pitchFamily="34" charset="0"/>
                <a:ea typeface="微软雅黑" panose="020B0503020204020204" pitchFamily="34" charset="-122"/>
              </a:rPr>
              <a:t>Antalya </a:t>
            </a:r>
            <a:r>
              <a:rPr lang="tr-TR" altLang="zh-CN" sz="2800" b="1" kern="100" dirty="0" err="1">
                <a:solidFill>
                  <a:srgbClr val="000066"/>
                </a:solidFill>
                <a:latin typeface="Berlin Sans FB Demi" panose="020E0802020502020306" pitchFamily="34" charset="0"/>
                <a:ea typeface="微软雅黑" panose="020B0503020204020204" pitchFamily="34" charset="-122"/>
              </a:rPr>
              <a:t>Erünal</a:t>
            </a:r>
            <a:r>
              <a:rPr lang="tr-TR" altLang="zh-CN" sz="2800" b="1" kern="100" dirty="0">
                <a:solidFill>
                  <a:srgbClr val="000066"/>
                </a:solidFill>
                <a:latin typeface="Berlin Sans FB Demi" panose="020E0802020502020306" pitchFamily="34" charset="0"/>
                <a:ea typeface="微软雅黑" panose="020B0503020204020204" pitchFamily="34" charset="-122"/>
              </a:rPr>
              <a:t> Sosyal Bilimler Lisesi</a:t>
            </a:r>
            <a:endParaRPr lang="en-US" altLang="zh-CN" sz="2800" b="1" kern="100" dirty="0">
              <a:solidFill>
                <a:srgbClr val="000066"/>
              </a:solidFill>
              <a:latin typeface="Berlin Sans FB Demi" panose="020E0802020502020306" pitchFamily="34" charset="0"/>
              <a:ea typeface="微软雅黑" panose="020B0503020204020204" pitchFamily="34" charset="-122"/>
            </a:endParaRPr>
          </a:p>
        </p:txBody>
      </p:sp>
      <p:sp>
        <p:nvSpPr>
          <p:cNvPr id="2" name="椭圆 1"/>
          <p:cNvSpPr/>
          <p:nvPr/>
        </p:nvSpPr>
        <p:spPr>
          <a:xfrm>
            <a:off x="2293938" y="2065338"/>
            <a:ext cx="2478087" cy="2478087"/>
          </a:xfrm>
          <a:prstGeom prst="ellipse">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800" b="1" dirty="0">
                <a:solidFill>
                  <a:srgbClr val="000066"/>
                </a:solidFill>
                <a:latin typeface="微软雅黑" panose="020B0503020204020204" pitchFamily="34" charset="-122"/>
                <a:ea typeface="微软雅黑" panose="020B0503020204020204" pitchFamily="34" charset="-122"/>
              </a:rPr>
              <a:t>2</a:t>
            </a:r>
            <a:r>
              <a:rPr lang="tr-TR" altLang="zh-CN" sz="8800" b="1" dirty="0">
                <a:solidFill>
                  <a:srgbClr val="FF0000"/>
                </a:solidFill>
                <a:latin typeface="微软雅黑" panose="020B0503020204020204" pitchFamily="34" charset="-122"/>
                <a:ea typeface="微软雅黑" panose="020B0503020204020204" pitchFamily="34" charset="-122"/>
              </a:rPr>
              <a:t>02</a:t>
            </a:r>
            <a:r>
              <a:rPr lang="tr-TR" altLang="zh-CN" sz="8800" b="1" dirty="0">
                <a:solidFill>
                  <a:srgbClr val="000066"/>
                </a:solidFill>
                <a:latin typeface="微软雅黑" panose="020B0503020204020204" pitchFamily="34" charset="-122"/>
                <a:ea typeface="微软雅黑" panose="020B0503020204020204" pitchFamily="34" charset="-122"/>
              </a:rPr>
              <a:t>3</a:t>
            </a:r>
            <a:endParaRPr lang="zh-CN" altLang="en-US" sz="8800" b="1" dirty="0">
              <a:solidFill>
                <a:srgbClr val="000066"/>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3">
            <a:extLst>
              <a:ext uri="{FF2B5EF4-FFF2-40B4-BE49-F238E27FC236}">
                <a16:creationId xmlns:a16="http://schemas.microsoft.com/office/drawing/2014/main" id="{C113C33A-8AED-4F05-AB4D-BD25D3C353A7}"/>
              </a:ext>
            </a:extLst>
          </p:cNvPr>
          <p:cNvPicPr>
            <a:picLocks noChangeAspect="1"/>
          </p:cNvPicPr>
          <p:nvPr/>
        </p:nvPicPr>
        <p:blipFill rotWithShape="1">
          <a:blip r:embed="rId2">
            <a:extLst>
              <a:ext uri="{28A0092B-C50C-407E-A947-70E740481C1C}">
                <a14:useLocalDpi xmlns:a14="http://schemas.microsoft.com/office/drawing/2010/main" val="0"/>
              </a:ext>
            </a:extLst>
          </a:blip>
          <a:srcRect r="1" b="39050"/>
          <a:stretch/>
        </p:blipFill>
        <p:spPr>
          <a:xfrm>
            <a:off x="191086" y="166533"/>
            <a:ext cx="7807938" cy="3176605"/>
          </a:xfrm>
          <a:prstGeom prst="rect">
            <a:avLst/>
          </a:prstGeom>
        </p:spPr>
      </p:pic>
      <p:pic>
        <p:nvPicPr>
          <p:cNvPr id="2" name="Resim 1">
            <a:extLst>
              <a:ext uri="{FF2B5EF4-FFF2-40B4-BE49-F238E27FC236}">
                <a16:creationId xmlns:a16="http://schemas.microsoft.com/office/drawing/2014/main" id="{93BE787E-D7A1-C124-6A6A-9CB84718F2CE}"/>
              </a:ext>
            </a:extLst>
          </p:cNvPr>
          <p:cNvPicPr>
            <a:picLocks noChangeAspect="1"/>
          </p:cNvPicPr>
          <p:nvPr/>
        </p:nvPicPr>
        <p:blipFill rotWithShape="1">
          <a:blip r:embed="rId3"/>
          <a:srcRect b="14322"/>
          <a:stretch/>
        </p:blipFill>
        <p:spPr>
          <a:xfrm>
            <a:off x="8183346" y="166533"/>
            <a:ext cx="3822808" cy="3160653"/>
          </a:xfrm>
          <a:prstGeom prst="rect">
            <a:avLst/>
          </a:prstGeom>
        </p:spPr>
      </p:pic>
      <p:pic>
        <p:nvPicPr>
          <p:cNvPr id="4" name="Resim 3">
            <a:extLst>
              <a:ext uri="{FF2B5EF4-FFF2-40B4-BE49-F238E27FC236}">
                <a16:creationId xmlns:a16="http://schemas.microsoft.com/office/drawing/2014/main" id="{A06B2995-AA74-4763-9B7C-38C91E731D80}"/>
              </a:ext>
            </a:extLst>
          </p:cNvPr>
          <p:cNvPicPr>
            <a:picLocks noChangeAspect="1"/>
          </p:cNvPicPr>
          <p:nvPr/>
        </p:nvPicPr>
        <p:blipFill rotWithShape="1">
          <a:blip r:embed="rId4">
            <a:extLst>
              <a:ext uri="{28A0092B-C50C-407E-A947-70E740481C1C}">
                <a14:useLocalDpi xmlns:a14="http://schemas.microsoft.com/office/drawing/2010/main" val="0"/>
              </a:ext>
            </a:extLst>
          </a:blip>
          <a:srcRect t="2192" r="1" b="40412"/>
          <a:stretch/>
        </p:blipFill>
        <p:spPr>
          <a:xfrm>
            <a:off x="191086" y="3509670"/>
            <a:ext cx="7807938" cy="3181797"/>
          </a:xfrm>
          <a:prstGeom prst="rect">
            <a:avLst/>
          </a:prstGeom>
        </p:spPr>
      </p:pic>
      <p:pic>
        <p:nvPicPr>
          <p:cNvPr id="5" name="Resim 4">
            <a:extLst>
              <a:ext uri="{FF2B5EF4-FFF2-40B4-BE49-F238E27FC236}">
                <a16:creationId xmlns:a16="http://schemas.microsoft.com/office/drawing/2014/main" id="{6087CCE5-DC30-7042-5A29-8A11DDD81B7E}"/>
              </a:ext>
            </a:extLst>
          </p:cNvPr>
          <p:cNvPicPr>
            <a:picLocks noChangeAspect="1"/>
          </p:cNvPicPr>
          <p:nvPr/>
        </p:nvPicPr>
        <p:blipFill rotWithShape="1">
          <a:blip r:embed="rId5"/>
          <a:srcRect t="1486" b="1077"/>
          <a:stretch/>
        </p:blipFill>
        <p:spPr>
          <a:xfrm>
            <a:off x="8183346" y="3506741"/>
            <a:ext cx="3822808" cy="3184727"/>
          </a:xfrm>
          <a:prstGeom prst="rect">
            <a:avLst/>
          </a:prstGeom>
        </p:spPr>
      </p:pic>
    </p:spTree>
    <p:extLst>
      <p:ext uri="{BB962C8B-B14F-4D97-AF65-F5344CB8AC3E}">
        <p14:creationId xmlns:p14="http://schemas.microsoft.com/office/powerpoint/2010/main" val="188175717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C12EA9F-A96F-4B15-9942-5C9861A873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724" y="145341"/>
            <a:ext cx="5219489" cy="4543392"/>
          </a:xfrm>
          <a:prstGeom prst="rect">
            <a:avLst/>
          </a:prstGeom>
          <a:ln>
            <a:noFill/>
          </a:ln>
          <a:effectLst>
            <a:outerShdw blurRad="190500" algn="tl" rotWithShape="0">
              <a:srgbClr val="000000">
                <a:alpha val="70000"/>
              </a:srgbClr>
            </a:outerShdw>
          </a:effectLst>
        </p:spPr>
      </p:pic>
      <p:pic>
        <p:nvPicPr>
          <p:cNvPr id="4" name="Resim 2">
            <a:extLst>
              <a:ext uri="{FF2B5EF4-FFF2-40B4-BE49-F238E27FC236}">
                <a16:creationId xmlns:a16="http://schemas.microsoft.com/office/drawing/2014/main" id="{DF3DEA8F-492C-4D65-BF02-408B8946C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85" b="14035"/>
          <a:stretch/>
        </p:blipFill>
        <p:spPr>
          <a:xfrm>
            <a:off x="5457216" y="2217905"/>
            <a:ext cx="6563505" cy="45044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9189858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
          <p:cNvSpPr>
            <a:spLocks noChangeShapeType="1"/>
          </p:cNvSpPr>
          <p:nvPr/>
        </p:nvSpPr>
        <p:spPr bwMode="auto">
          <a:xfrm flipV="1">
            <a:off x="4090988" y="1468438"/>
            <a:ext cx="4010025" cy="4040187"/>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21507" name="Line 2"/>
          <p:cNvSpPr>
            <a:spLocks noChangeShapeType="1"/>
          </p:cNvSpPr>
          <p:nvPr/>
        </p:nvSpPr>
        <p:spPr bwMode="auto">
          <a:xfrm>
            <a:off x="3503613" y="3489325"/>
            <a:ext cx="5184775" cy="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21508" name="Line 3"/>
          <p:cNvSpPr>
            <a:spLocks noChangeShapeType="1"/>
          </p:cNvSpPr>
          <p:nvPr/>
        </p:nvSpPr>
        <p:spPr bwMode="auto">
          <a:xfrm flipH="1" flipV="1">
            <a:off x="4075113" y="1482725"/>
            <a:ext cx="4040187" cy="4011613"/>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10282" name="AutoShape 5"/>
          <p:cNvSpPr>
            <a:spLocks/>
          </p:cNvSpPr>
          <p:nvPr/>
        </p:nvSpPr>
        <p:spPr bwMode="auto">
          <a:xfrm>
            <a:off x="4677654" y="1837516"/>
            <a:ext cx="3224213" cy="3224213"/>
          </a:xfrm>
          <a:custGeom>
            <a:avLst/>
            <a:gdLst>
              <a:gd name="T0" fmla="*/ 264374628 w 19679"/>
              <a:gd name="T1" fmla="*/ 290196764 h 19679"/>
              <a:gd name="T2" fmla="*/ 264374628 w 19679"/>
              <a:gd name="T3" fmla="*/ 290196764 h 19679"/>
              <a:gd name="T4" fmla="*/ 264374628 w 19679"/>
              <a:gd name="T5" fmla="*/ 290196764 h 19679"/>
              <a:gd name="T6" fmla="*/ 264374628 w 19679"/>
              <a:gd name="T7" fmla="*/ 29019676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5BD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grpSp>
        <p:nvGrpSpPr>
          <p:cNvPr id="21511" name="Group 7"/>
          <p:cNvGrpSpPr>
            <a:grpSpLocks/>
          </p:cNvGrpSpPr>
          <p:nvPr/>
        </p:nvGrpSpPr>
        <p:grpSpPr bwMode="auto">
          <a:xfrm>
            <a:off x="8007350" y="5270500"/>
            <a:ext cx="976313" cy="974725"/>
            <a:chOff x="0" y="0"/>
            <a:chExt cx="976313" cy="974725"/>
          </a:xfrm>
        </p:grpSpPr>
        <p:sp>
          <p:nvSpPr>
            <p:cNvPr id="21543" name="AutoShape 8"/>
            <p:cNvSpPr>
              <a:spLocks/>
            </p:cNvSpPr>
            <p:nvPr/>
          </p:nvSpPr>
          <p:spPr bwMode="auto">
            <a:xfrm>
              <a:off x="0" y="0"/>
              <a:ext cx="976313" cy="97472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82582D"/>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44" name="Group 9"/>
            <p:cNvGrpSpPr>
              <a:grpSpLocks/>
            </p:cNvGrpSpPr>
            <p:nvPr/>
          </p:nvGrpSpPr>
          <p:grpSpPr bwMode="auto">
            <a:xfrm>
              <a:off x="93703" y="73342"/>
              <a:ext cx="788906" cy="828040"/>
              <a:chOff x="0" y="0"/>
              <a:chExt cx="788906" cy="828040"/>
            </a:xfrm>
          </p:grpSpPr>
          <p:sp>
            <p:nvSpPr>
              <p:cNvPr id="21545" name="AutoShape 10"/>
              <p:cNvSpPr>
                <a:spLocks/>
              </p:cNvSpPr>
              <p:nvPr/>
            </p:nvSpPr>
            <p:spPr bwMode="auto">
              <a:xfrm>
                <a:off x="-40" y="20321"/>
                <a:ext cx="788987" cy="7874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82582D"/>
              </a:solidFill>
              <a:ln w="12700" cap="flat" cmpd="sng">
                <a:solidFill>
                  <a:srgbClr val="82582D"/>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46" name="AutoShape 1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3</a:t>
                </a:r>
                <a:endParaRPr lang="zh-CN" altLang="zh-CN">
                  <a:solidFill>
                    <a:schemeClr val="bg1"/>
                  </a:solidFill>
                  <a:cs typeface="Helvetica" pitchFamily="34" charset="0"/>
                  <a:sym typeface="Calibri" pitchFamily="34" charset="0"/>
                </a:endParaRPr>
              </a:p>
            </p:txBody>
          </p:sp>
        </p:grpSp>
      </p:grpSp>
      <p:grpSp>
        <p:nvGrpSpPr>
          <p:cNvPr id="21512" name="Group 12"/>
          <p:cNvGrpSpPr>
            <a:grpSpLocks/>
          </p:cNvGrpSpPr>
          <p:nvPr/>
        </p:nvGrpSpPr>
        <p:grpSpPr bwMode="auto">
          <a:xfrm>
            <a:off x="3206750" y="5270500"/>
            <a:ext cx="976313" cy="974725"/>
            <a:chOff x="0" y="0"/>
            <a:chExt cx="976313" cy="974725"/>
          </a:xfrm>
        </p:grpSpPr>
        <p:sp>
          <p:nvSpPr>
            <p:cNvPr id="21539" name="AutoShape 13"/>
            <p:cNvSpPr>
              <a:spLocks/>
            </p:cNvSpPr>
            <p:nvPr/>
          </p:nvSpPr>
          <p:spPr bwMode="auto">
            <a:xfrm>
              <a:off x="0" y="0"/>
              <a:ext cx="976313" cy="97472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E822E"/>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40" name="Group 14"/>
            <p:cNvGrpSpPr>
              <a:grpSpLocks/>
            </p:cNvGrpSpPr>
            <p:nvPr/>
          </p:nvGrpSpPr>
          <p:grpSpPr bwMode="auto">
            <a:xfrm>
              <a:off x="93703" y="73342"/>
              <a:ext cx="788906" cy="828040"/>
              <a:chOff x="0" y="0"/>
              <a:chExt cx="788906" cy="828040"/>
            </a:xfrm>
          </p:grpSpPr>
          <p:sp>
            <p:nvSpPr>
              <p:cNvPr id="21541" name="AutoShape 15"/>
              <p:cNvSpPr>
                <a:spLocks/>
              </p:cNvSpPr>
              <p:nvPr/>
            </p:nvSpPr>
            <p:spPr bwMode="auto">
              <a:xfrm>
                <a:off x="0" y="20208"/>
                <a:ext cx="788906" cy="787624"/>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E822E">
                  <a:alpha val="69019"/>
                </a:srgbClr>
              </a:solidFill>
              <a:ln w="12700" cap="flat" cmpd="sng">
                <a:solidFill>
                  <a:srgbClr val="7E822E"/>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42" name="AutoShape 1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4</a:t>
                </a:r>
                <a:endParaRPr lang="zh-CN" altLang="zh-CN">
                  <a:solidFill>
                    <a:schemeClr val="bg1"/>
                  </a:solidFill>
                  <a:cs typeface="Helvetica" pitchFamily="34" charset="0"/>
                  <a:sym typeface="Calibri" pitchFamily="34" charset="0"/>
                </a:endParaRPr>
              </a:p>
            </p:txBody>
          </p:sp>
        </p:grpSp>
      </p:grpSp>
      <p:grpSp>
        <p:nvGrpSpPr>
          <p:cNvPr id="21513" name="Group 17"/>
          <p:cNvGrpSpPr>
            <a:grpSpLocks/>
          </p:cNvGrpSpPr>
          <p:nvPr/>
        </p:nvGrpSpPr>
        <p:grpSpPr bwMode="auto">
          <a:xfrm>
            <a:off x="8623300" y="2949575"/>
            <a:ext cx="976313" cy="976313"/>
            <a:chOff x="0" y="0"/>
            <a:chExt cx="976313" cy="976313"/>
          </a:xfrm>
        </p:grpSpPr>
        <p:sp>
          <p:nvSpPr>
            <p:cNvPr id="21535" name="AutoShape 18"/>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8A82C"/>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36" name="Group 19"/>
            <p:cNvGrpSpPr>
              <a:grpSpLocks/>
            </p:cNvGrpSpPr>
            <p:nvPr/>
          </p:nvGrpSpPr>
          <p:grpSpPr bwMode="auto">
            <a:xfrm>
              <a:off x="93703" y="74135"/>
              <a:ext cx="788906" cy="828041"/>
              <a:chOff x="0" y="0"/>
              <a:chExt cx="788906" cy="828040"/>
            </a:xfrm>
          </p:grpSpPr>
          <p:sp>
            <p:nvSpPr>
              <p:cNvPr id="21537" name="AutoShape 20"/>
              <p:cNvSpPr>
                <a:spLocks/>
              </p:cNvSpPr>
              <p:nvPr/>
            </p:nvSpPr>
            <p:spPr bwMode="auto">
              <a:xfrm>
                <a:off x="0" y="19567"/>
                <a:ext cx="788906" cy="78890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8A82C">
                  <a:alpha val="69019"/>
                </a:srgbClr>
              </a:solidFill>
              <a:ln w="12700" cap="flat" cmpd="sng">
                <a:solidFill>
                  <a:srgbClr val="78A82C"/>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8" name="AutoShape 2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2</a:t>
                </a:r>
                <a:endParaRPr lang="zh-CN" altLang="zh-CN">
                  <a:solidFill>
                    <a:schemeClr val="bg1"/>
                  </a:solidFill>
                  <a:cs typeface="Helvetica" pitchFamily="34" charset="0"/>
                  <a:sym typeface="Calibri" pitchFamily="34" charset="0"/>
                </a:endParaRPr>
              </a:p>
            </p:txBody>
          </p:sp>
        </p:grpSp>
      </p:grpSp>
      <p:grpSp>
        <p:nvGrpSpPr>
          <p:cNvPr id="21514" name="Group 22"/>
          <p:cNvGrpSpPr>
            <a:grpSpLocks/>
          </p:cNvGrpSpPr>
          <p:nvPr/>
        </p:nvGrpSpPr>
        <p:grpSpPr bwMode="auto">
          <a:xfrm>
            <a:off x="2513013" y="2949575"/>
            <a:ext cx="976312" cy="976313"/>
            <a:chOff x="0" y="0"/>
            <a:chExt cx="976313" cy="976313"/>
          </a:xfrm>
        </p:grpSpPr>
        <p:sp>
          <p:nvSpPr>
            <p:cNvPr id="21531" name="AutoShape 23"/>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99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32" name="Group 24"/>
            <p:cNvGrpSpPr>
              <a:grpSpLocks/>
            </p:cNvGrpSpPr>
            <p:nvPr/>
          </p:nvGrpSpPr>
          <p:grpSpPr bwMode="auto">
            <a:xfrm>
              <a:off x="93703" y="74135"/>
              <a:ext cx="788906" cy="828041"/>
              <a:chOff x="0" y="0"/>
              <a:chExt cx="788906" cy="828040"/>
            </a:xfrm>
          </p:grpSpPr>
          <p:sp>
            <p:nvSpPr>
              <p:cNvPr id="21533" name="AutoShape 25"/>
              <p:cNvSpPr>
                <a:spLocks/>
              </p:cNvSpPr>
              <p:nvPr/>
            </p:nvSpPr>
            <p:spPr bwMode="auto">
              <a:xfrm>
                <a:off x="-41" y="19528"/>
                <a:ext cx="788989" cy="7889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99000"/>
              </a:solidFill>
              <a:ln w="12700" cap="flat" cmpd="sng">
                <a:solidFill>
                  <a:srgbClr val="E99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4" name="AutoShape 2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5</a:t>
                </a:r>
                <a:endParaRPr lang="zh-CN" altLang="zh-CN">
                  <a:solidFill>
                    <a:schemeClr val="bg1"/>
                  </a:solidFill>
                  <a:cs typeface="Helvetica" pitchFamily="34" charset="0"/>
                  <a:sym typeface="Calibri" pitchFamily="34" charset="0"/>
                </a:endParaRPr>
              </a:p>
            </p:txBody>
          </p:sp>
        </p:grpSp>
      </p:grpSp>
      <p:grpSp>
        <p:nvGrpSpPr>
          <p:cNvPr id="21515" name="Group 27"/>
          <p:cNvGrpSpPr>
            <a:grpSpLocks/>
          </p:cNvGrpSpPr>
          <p:nvPr/>
        </p:nvGrpSpPr>
        <p:grpSpPr bwMode="auto">
          <a:xfrm>
            <a:off x="8007350" y="676275"/>
            <a:ext cx="976313" cy="976313"/>
            <a:chOff x="0" y="0"/>
            <a:chExt cx="976313" cy="976313"/>
          </a:xfrm>
        </p:grpSpPr>
        <p:sp>
          <p:nvSpPr>
            <p:cNvPr id="21527" name="AutoShape 28"/>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C769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28" name="Group 29"/>
            <p:cNvGrpSpPr>
              <a:grpSpLocks/>
            </p:cNvGrpSpPr>
            <p:nvPr/>
          </p:nvGrpSpPr>
          <p:grpSpPr bwMode="auto">
            <a:xfrm>
              <a:off x="93703" y="74135"/>
              <a:ext cx="788906" cy="828041"/>
              <a:chOff x="0" y="0"/>
              <a:chExt cx="788906" cy="828040"/>
            </a:xfrm>
          </p:grpSpPr>
          <p:sp>
            <p:nvSpPr>
              <p:cNvPr id="21529" name="AutoShape 30"/>
              <p:cNvSpPr>
                <a:spLocks/>
              </p:cNvSpPr>
              <p:nvPr/>
            </p:nvSpPr>
            <p:spPr bwMode="auto">
              <a:xfrm>
                <a:off x="-40" y="19528"/>
                <a:ext cx="788987" cy="7889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C7690">
                  <a:alpha val="69019"/>
                </a:srgbClr>
              </a:solidFill>
              <a:ln w="12700" cap="flat" cmpd="sng">
                <a:solidFill>
                  <a:srgbClr val="EC769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0" name="AutoShape 3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1</a:t>
                </a:r>
                <a:endParaRPr lang="zh-CN" altLang="zh-CN">
                  <a:solidFill>
                    <a:schemeClr val="bg1"/>
                  </a:solidFill>
                  <a:cs typeface="Helvetica" pitchFamily="34" charset="0"/>
                  <a:sym typeface="Calibri" pitchFamily="34" charset="0"/>
                </a:endParaRPr>
              </a:p>
            </p:txBody>
          </p:sp>
        </p:grpSp>
      </p:grpSp>
      <p:grpSp>
        <p:nvGrpSpPr>
          <p:cNvPr id="21516" name="Group 32"/>
          <p:cNvGrpSpPr>
            <a:grpSpLocks/>
          </p:cNvGrpSpPr>
          <p:nvPr/>
        </p:nvGrpSpPr>
        <p:grpSpPr bwMode="auto">
          <a:xfrm>
            <a:off x="3206750" y="676275"/>
            <a:ext cx="976313" cy="976313"/>
            <a:chOff x="0" y="0"/>
            <a:chExt cx="976313" cy="976313"/>
          </a:xfrm>
        </p:grpSpPr>
        <p:sp>
          <p:nvSpPr>
            <p:cNvPr id="21523" name="AutoShape 33"/>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C00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24" name="Group 34"/>
            <p:cNvGrpSpPr>
              <a:grpSpLocks/>
            </p:cNvGrpSpPr>
            <p:nvPr/>
          </p:nvGrpSpPr>
          <p:grpSpPr bwMode="auto">
            <a:xfrm>
              <a:off x="93703" y="74135"/>
              <a:ext cx="788906" cy="828041"/>
              <a:chOff x="0" y="0"/>
              <a:chExt cx="788906" cy="828040"/>
            </a:xfrm>
          </p:grpSpPr>
          <p:sp>
            <p:nvSpPr>
              <p:cNvPr id="21525" name="AutoShape 35"/>
              <p:cNvSpPr>
                <a:spLocks/>
              </p:cNvSpPr>
              <p:nvPr/>
            </p:nvSpPr>
            <p:spPr bwMode="auto">
              <a:xfrm>
                <a:off x="0" y="19567"/>
                <a:ext cx="788906" cy="78890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C00000">
                  <a:alpha val="69019"/>
                </a:srgbClr>
              </a:solidFill>
              <a:ln w="12700" cap="flat" cmpd="sng">
                <a:solidFill>
                  <a:srgbClr val="C00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26" name="AutoShape 3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6</a:t>
                </a:r>
                <a:endParaRPr lang="zh-CN" altLang="zh-CN">
                  <a:solidFill>
                    <a:schemeClr val="bg1"/>
                  </a:solidFill>
                  <a:cs typeface="Helvetica" pitchFamily="34" charset="0"/>
                  <a:sym typeface="Calibri" pitchFamily="34" charset="0"/>
                </a:endParaRPr>
              </a:p>
            </p:txBody>
          </p:sp>
        </p:grpSp>
      </p:grpSp>
      <p:sp>
        <p:nvSpPr>
          <p:cNvPr id="2" name="AutoShape 37"/>
          <p:cNvSpPr>
            <a:spLocks/>
          </p:cNvSpPr>
          <p:nvPr/>
        </p:nvSpPr>
        <p:spPr bwMode="auto">
          <a:xfrm>
            <a:off x="1993900" y="1795463"/>
            <a:ext cx="1841500"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BASKETBOL</a:t>
            </a:r>
            <a:endParaRPr lang="zh-CN" sz="1600" dirty="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21517" name="AutoShape 38"/>
          <p:cNvSpPr>
            <a:spLocks/>
          </p:cNvSpPr>
          <p:nvPr/>
        </p:nvSpPr>
        <p:spPr bwMode="auto">
          <a:xfrm>
            <a:off x="566738" y="3284538"/>
            <a:ext cx="1879600"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HENTBOL</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17422" name="AutoShape 39"/>
          <p:cNvSpPr>
            <a:spLocks/>
          </p:cNvSpPr>
          <p:nvPr/>
        </p:nvSpPr>
        <p:spPr bwMode="auto">
          <a:xfrm>
            <a:off x="9693275" y="3284538"/>
            <a:ext cx="1995488"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MASA TENİSİ</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1519" name="AutoShape 40"/>
          <p:cNvSpPr>
            <a:spLocks/>
          </p:cNvSpPr>
          <p:nvPr/>
        </p:nvSpPr>
        <p:spPr bwMode="auto">
          <a:xfrm>
            <a:off x="8355013" y="1795463"/>
            <a:ext cx="1925637"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VOLEYBOL</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17424" name="AutoShape 41"/>
          <p:cNvSpPr>
            <a:spLocks/>
          </p:cNvSpPr>
          <p:nvPr/>
        </p:nvSpPr>
        <p:spPr bwMode="auto">
          <a:xfrm>
            <a:off x="1849438" y="4718050"/>
            <a:ext cx="1985962"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TENİS</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1521" name="AutoShape 42"/>
          <p:cNvSpPr>
            <a:spLocks/>
          </p:cNvSpPr>
          <p:nvPr/>
        </p:nvSpPr>
        <p:spPr bwMode="auto">
          <a:xfrm>
            <a:off x="8355013" y="4718050"/>
            <a:ext cx="2022475"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FİTNESS</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43" name="AutoShape 37">
            <a:extLst>
              <a:ext uri="{FF2B5EF4-FFF2-40B4-BE49-F238E27FC236}">
                <a16:creationId xmlns:a16="http://schemas.microsoft.com/office/drawing/2014/main" id="{F1619F34-D50E-4E6A-ACAA-5CD1AA36385E}"/>
              </a:ext>
            </a:extLst>
          </p:cNvPr>
          <p:cNvSpPr>
            <a:spLocks/>
          </p:cNvSpPr>
          <p:nvPr/>
        </p:nvSpPr>
        <p:spPr bwMode="auto">
          <a:xfrm>
            <a:off x="5349713" y="800100"/>
            <a:ext cx="1841500"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FUTBOL</a:t>
            </a:r>
            <a:endParaRPr lang="zh-CN" sz="1600" dirty="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44" name="AutoShape 41">
            <a:extLst>
              <a:ext uri="{FF2B5EF4-FFF2-40B4-BE49-F238E27FC236}">
                <a16:creationId xmlns:a16="http://schemas.microsoft.com/office/drawing/2014/main" id="{ECE2A20F-9219-46D9-BE89-BE58467811C4}"/>
              </a:ext>
            </a:extLst>
          </p:cNvPr>
          <p:cNvSpPr>
            <a:spLocks/>
          </p:cNvSpPr>
          <p:nvPr/>
        </p:nvSpPr>
        <p:spPr bwMode="auto">
          <a:xfrm>
            <a:off x="5210166" y="5640388"/>
            <a:ext cx="1985962"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BADMINTON</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45" name="44 Metin kutusu"/>
          <p:cNvSpPr txBox="1"/>
          <p:nvPr/>
        </p:nvSpPr>
        <p:spPr>
          <a:xfrm>
            <a:off x="5291846" y="2587557"/>
            <a:ext cx="2052536" cy="1754326"/>
          </a:xfrm>
          <a:prstGeom prst="rect">
            <a:avLst/>
          </a:prstGeom>
          <a:noFill/>
        </p:spPr>
        <p:txBody>
          <a:bodyPr wrap="square" rtlCol="0">
            <a:spAutoFit/>
          </a:bodyPr>
          <a:lstStyle/>
          <a:p>
            <a:pPr algn="ctr"/>
            <a:r>
              <a:rPr lang="tr-TR" sz="5400" b="1" dirty="0">
                <a:solidFill>
                  <a:schemeClr val="accent2">
                    <a:lumMod val="75000"/>
                  </a:schemeClr>
                </a:solidFill>
                <a:latin typeface="Berlin Sans FB Demi" pitchFamily="34" charset="0"/>
              </a:rPr>
              <a:t>SPOR   </a:t>
            </a:r>
            <a:r>
              <a:rPr lang="tr-TR" sz="5400" b="1" dirty="0">
                <a:solidFill>
                  <a:schemeClr val="accent1">
                    <a:lumMod val="50000"/>
                  </a:schemeClr>
                </a:solidFill>
                <a:latin typeface="Berlin Sans FB Demi" pitchFamily="34" charset="0"/>
              </a:rPr>
              <a:t>TİF</a:t>
            </a:r>
          </a:p>
        </p:txBody>
      </p:sp>
    </p:spTree>
    <p:extLst>
      <p:ext uri="{BB962C8B-B14F-4D97-AF65-F5344CB8AC3E}">
        <p14:creationId xmlns:p14="http://schemas.microsoft.com/office/powerpoint/2010/main" val="95078752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6B869D4-1EEF-4B5F-AD70-79AACBAEE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Resim 6" descr="metin, dış mekan, gökyüzü, bulut içeren bir resim&#10;&#10;Açıklama otomatik olarak oluşturuldu">
            <a:extLst>
              <a:ext uri="{FF2B5EF4-FFF2-40B4-BE49-F238E27FC236}">
                <a16:creationId xmlns:a16="http://schemas.microsoft.com/office/drawing/2014/main" id="{B0C45620-9A6E-7ED8-01CD-9CCB122558C0}"/>
              </a:ext>
            </a:extLst>
          </p:cNvPr>
          <p:cNvPicPr>
            <a:picLocks noChangeAspect="1"/>
          </p:cNvPicPr>
          <p:nvPr/>
        </p:nvPicPr>
        <p:blipFill rotWithShape="1">
          <a:blip r:embed="rId2">
            <a:extLst>
              <a:ext uri="{28A0092B-C50C-407E-A947-70E740481C1C}">
                <a14:useLocalDpi xmlns:a14="http://schemas.microsoft.com/office/drawing/2010/main" val="0"/>
              </a:ext>
            </a:extLst>
          </a:blip>
          <a:srcRect l="7711" r="4849"/>
          <a:stretch/>
        </p:blipFill>
        <p:spPr>
          <a:xfrm>
            <a:off x="-2" y="10"/>
            <a:ext cx="7995504" cy="6857990"/>
          </a:xfrm>
          <a:prstGeom prst="rect">
            <a:avLst/>
          </a:prstGeom>
        </p:spPr>
      </p:pic>
      <p:pic>
        <p:nvPicPr>
          <p:cNvPr id="9" name="Resim 8" descr="iç mekan, duvar, zemin, iç mekan tasarımı içeren bir resim&#10;&#10;Açıklama otomatik olarak oluşturuldu">
            <a:extLst>
              <a:ext uri="{FF2B5EF4-FFF2-40B4-BE49-F238E27FC236}">
                <a16:creationId xmlns:a16="http://schemas.microsoft.com/office/drawing/2014/main" id="{4B47F5EC-E087-7B64-AB72-9835136799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07" r="1" b="18175"/>
          <a:stretch/>
        </p:blipFill>
        <p:spPr>
          <a:xfrm>
            <a:off x="8188032" y="10"/>
            <a:ext cx="4003968" cy="2228747"/>
          </a:xfrm>
          <a:prstGeom prst="rect">
            <a:avLst/>
          </a:prstGeom>
        </p:spPr>
      </p:pic>
      <p:pic>
        <p:nvPicPr>
          <p:cNvPr id="3" name="Resim 2" descr="dış mekan, pencere, gökyüzü, bulut içeren bir resim&#10;&#10;Açıklama otomatik olarak oluşturuldu">
            <a:extLst>
              <a:ext uri="{FF2B5EF4-FFF2-40B4-BE49-F238E27FC236}">
                <a16:creationId xmlns:a16="http://schemas.microsoft.com/office/drawing/2014/main" id="{C42392B7-81F2-6830-378A-7C3693CEE7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10" r="1" b="24390"/>
          <a:stretch/>
        </p:blipFill>
        <p:spPr>
          <a:xfrm>
            <a:off x="8188029" y="2400472"/>
            <a:ext cx="4003969" cy="2057046"/>
          </a:xfrm>
          <a:prstGeom prst="rect">
            <a:avLst/>
          </a:prstGeom>
        </p:spPr>
      </p:pic>
      <p:pic>
        <p:nvPicPr>
          <p:cNvPr id="5" name="Resim 4" descr="dış mekan, bulut, gökyüzü, ağaç içeren bir resim&#10;&#10;Açıklama otomatik olarak oluşturuldu">
            <a:extLst>
              <a:ext uri="{FF2B5EF4-FFF2-40B4-BE49-F238E27FC236}">
                <a16:creationId xmlns:a16="http://schemas.microsoft.com/office/drawing/2014/main" id="{D92E06DA-007A-74D3-48AB-954BB75499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998" r="1" b="1784"/>
          <a:stretch/>
        </p:blipFill>
        <p:spPr>
          <a:xfrm>
            <a:off x="8188029" y="4629229"/>
            <a:ext cx="4003969" cy="2228771"/>
          </a:xfrm>
          <a:prstGeom prst="rect">
            <a:avLst/>
          </a:prstGeom>
        </p:spPr>
      </p:pic>
    </p:spTree>
    <p:extLst>
      <p:ext uri="{BB962C8B-B14F-4D97-AF65-F5344CB8AC3E}">
        <p14:creationId xmlns:p14="http://schemas.microsoft.com/office/powerpoint/2010/main" val="41221790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52" name="Rectangle 4133">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Resim 22" descr="giyim, kişi, şahıs, dış mekan, ağaç içeren bir resim&#10;&#10;Açıklama otomatik olarak oluşturuldu">
            <a:extLst>
              <a:ext uri="{FF2B5EF4-FFF2-40B4-BE49-F238E27FC236}">
                <a16:creationId xmlns:a16="http://schemas.microsoft.com/office/drawing/2014/main" id="{424716F0-62A3-CB94-D090-4F3F97482E36}"/>
              </a:ext>
            </a:extLst>
          </p:cNvPr>
          <p:cNvPicPr>
            <a:picLocks noChangeAspect="1"/>
          </p:cNvPicPr>
          <p:nvPr/>
        </p:nvPicPr>
        <p:blipFill rotWithShape="1">
          <a:blip r:embed="rId2"/>
          <a:srcRect t="16555" r="-2" b="14090"/>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104" name="Picture 8" descr="C:\Users\nevin\Desktop\278644025_942592939745370_8026975133821772503_n.webp"/>
          <p:cNvPicPr>
            <a:picLocks noChangeAspect="1" noChangeArrowheads="1"/>
          </p:cNvPicPr>
          <p:nvPr/>
        </p:nvPicPr>
        <p:blipFill rotWithShape="1">
          <a:blip r:embed="rId3"/>
          <a:srcRect r="2" b="29287"/>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p:spPr>
      </p:pic>
      <p:pic>
        <p:nvPicPr>
          <p:cNvPr id="4103" name="Picture 7" descr="C:\Users\nevin\Desktop\274644974_258274683144194_7484121760699498912_n.webp"/>
          <p:cNvPicPr>
            <a:picLocks noChangeAspect="1" noChangeArrowheads="1"/>
          </p:cNvPicPr>
          <p:nvPr/>
        </p:nvPicPr>
        <p:blipFill rotWithShape="1">
          <a:blip r:embed="rId4"/>
          <a:srcRect r="2" b="30941"/>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p:spPr>
      </p:pic>
      <p:sp useBgFill="1">
        <p:nvSpPr>
          <p:cNvPr id="4136" name="Freeform: Shape 4135">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38" name="Freeform: Shape 4137">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53" name="Rectangle 413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54" name="Rectangle 414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7 Metin kutusu"/>
          <p:cNvSpPr txBox="1"/>
          <p:nvPr/>
        </p:nvSpPr>
        <p:spPr>
          <a:xfrm>
            <a:off x="128015" y="3168454"/>
            <a:ext cx="4062019" cy="3140212"/>
          </a:xfrm>
          <a:prstGeom prst="rect">
            <a:avLst/>
          </a:prstGeom>
        </p:spPr>
        <p:txBody>
          <a:bodyPr vert="horz" lIns="91440" tIns="45720" rIns="91440" bIns="45720" rtlCol="0">
            <a:normAutofit/>
          </a:bodyPr>
          <a:lstStyle/>
          <a:p>
            <a:pPr indent="-228600" eaLnBrk="1" hangingPunct="1">
              <a:lnSpc>
                <a:spcPct val="90000"/>
              </a:lnSpc>
              <a:spcAft>
                <a:spcPts val="516"/>
              </a:spcAft>
              <a:buFont typeface="Arial" panose="020B0604020202020204" pitchFamily="34" charset="0"/>
              <a:buChar char="•"/>
            </a:pPr>
            <a:r>
              <a:rPr lang="en-US" sz="1700" dirty="0">
                <a:solidFill>
                  <a:schemeClr val="accent6">
                    <a:lumMod val="75000"/>
                  </a:schemeClr>
                </a:solidFill>
                <a:latin typeface="+mn-lt"/>
              </a:rPr>
              <a:t>S</a:t>
            </a:r>
            <a:r>
              <a:rPr lang="tr-TR" sz="1700" dirty="0">
                <a:solidFill>
                  <a:schemeClr val="accent6">
                    <a:lumMod val="75000"/>
                  </a:schemeClr>
                </a:solidFill>
                <a:latin typeface="+mn-lt"/>
              </a:rPr>
              <a:t>POR </a:t>
            </a:r>
            <a:r>
              <a:rPr lang="en-US" sz="1700" dirty="0">
                <a:solidFill>
                  <a:schemeClr val="accent6">
                    <a:lumMod val="75000"/>
                  </a:schemeClr>
                </a:solidFill>
                <a:latin typeface="+mn-lt"/>
              </a:rPr>
              <a:t>DALLARINDAKİ BAŞARILARIMIZ</a:t>
            </a:r>
            <a:r>
              <a:rPr lang="en-US" sz="1700" dirty="0">
                <a:latin typeface="+mn-lt"/>
              </a:rPr>
              <a:t>.</a:t>
            </a:r>
          </a:p>
        </p:txBody>
      </p:sp>
      <p:pic>
        <p:nvPicPr>
          <p:cNvPr id="16" name="Resim 15" descr="kişi, şahıs, giyim, adam, insan, ayakkabı içeren bir resim&#10;&#10;Açıklama otomatik olarak oluşturuldu">
            <a:extLst>
              <a:ext uri="{FF2B5EF4-FFF2-40B4-BE49-F238E27FC236}">
                <a16:creationId xmlns:a16="http://schemas.microsoft.com/office/drawing/2014/main" id="{1C30F421-3155-95CD-7BDC-C824D2B8073E}"/>
              </a:ext>
            </a:extLst>
          </p:cNvPr>
          <p:cNvPicPr>
            <a:picLocks noChangeAspect="1"/>
          </p:cNvPicPr>
          <p:nvPr/>
        </p:nvPicPr>
        <p:blipFill rotWithShape="1">
          <a:blip r:embed="rId5">
            <a:extLst>
              <a:ext uri="{28A0092B-C50C-407E-A947-70E740481C1C}">
                <a14:useLocalDpi xmlns:a14="http://schemas.microsoft.com/office/drawing/2010/main" val="0"/>
              </a:ext>
            </a:extLst>
          </a:blip>
          <a:srcRect r="-1" b="28414"/>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a:extLst>
              <a:ext uri="{FF2B5EF4-FFF2-40B4-BE49-F238E27FC236}">
                <a16:creationId xmlns:a16="http://schemas.microsoft.com/office/drawing/2014/main" id="{01CC81A9-B586-8830-E2A5-E773668BCCA4}"/>
              </a:ext>
            </a:extLst>
          </p:cNvPr>
          <p:cNvPicPr>
            <a:picLocks noChangeAspect="1"/>
          </p:cNvPicPr>
          <p:nvPr/>
        </p:nvPicPr>
        <p:blipFill rotWithShape="1">
          <a:blip r:embed="rId2"/>
          <a:srcRect r="1" b="7415"/>
          <a:stretch/>
        </p:blipFill>
        <p:spPr>
          <a:xfrm>
            <a:off x="-1" y="10"/>
            <a:ext cx="7370057" cy="6857990"/>
          </a:xfrm>
          <a:prstGeom prst="rect">
            <a:avLst/>
          </a:prstGeom>
        </p:spPr>
      </p:pic>
      <p:pic>
        <p:nvPicPr>
          <p:cNvPr id="2" name="Resim 1">
            <a:extLst>
              <a:ext uri="{FF2B5EF4-FFF2-40B4-BE49-F238E27FC236}">
                <a16:creationId xmlns:a16="http://schemas.microsoft.com/office/drawing/2014/main" id="{85CFDAF9-2160-2D26-448D-D800F512B6B9}"/>
              </a:ext>
            </a:extLst>
          </p:cNvPr>
          <p:cNvPicPr>
            <a:picLocks noChangeAspect="1"/>
          </p:cNvPicPr>
          <p:nvPr/>
        </p:nvPicPr>
        <p:blipFill rotWithShape="1">
          <a:blip r:embed="rId3"/>
          <a:srcRect r="-3" b="27778"/>
          <a:stretch/>
        </p:blipFill>
        <p:spPr>
          <a:xfrm>
            <a:off x="7534656" y="1"/>
            <a:ext cx="4657344" cy="3346704"/>
          </a:xfrm>
          <a:prstGeom prst="rect">
            <a:avLst/>
          </a:prstGeom>
        </p:spPr>
      </p:pic>
      <p:pic>
        <p:nvPicPr>
          <p:cNvPr id="5" name="Resim 4">
            <a:extLst>
              <a:ext uri="{FF2B5EF4-FFF2-40B4-BE49-F238E27FC236}">
                <a16:creationId xmlns:a16="http://schemas.microsoft.com/office/drawing/2014/main" id="{2F8FC044-5070-B0F6-BD56-B7D4F114F968}"/>
              </a:ext>
            </a:extLst>
          </p:cNvPr>
          <p:cNvPicPr>
            <a:picLocks noChangeAspect="1"/>
          </p:cNvPicPr>
          <p:nvPr/>
        </p:nvPicPr>
        <p:blipFill rotWithShape="1">
          <a:blip r:embed="rId4"/>
          <a:srcRect t="21881" r="-3" b="5349"/>
          <a:stretch/>
        </p:blipFill>
        <p:spPr>
          <a:xfrm>
            <a:off x="7534654" y="3511296"/>
            <a:ext cx="4657346" cy="3346704"/>
          </a:xfrm>
          <a:prstGeom prst="rect">
            <a:avLst/>
          </a:prstGeom>
        </p:spPr>
      </p:pic>
    </p:spTree>
    <p:extLst>
      <p:ext uri="{BB962C8B-B14F-4D97-AF65-F5344CB8AC3E}">
        <p14:creationId xmlns:p14="http://schemas.microsoft.com/office/powerpoint/2010/main" val="231320222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
          <p:cNvSpPr>
            <a:spLocks noChangeShapeType="1"/>
          </p:cNvSpPr>
          <p:nvPr/>
        </p:nvSpPr>
        <p:spPr bwMode="auto">
          <a:xfrm flipV="1">
            <a:off x="4090988" y="1468438"/>
            <a:ext cx="4010025" cy="4040187"/>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21507" name="Line 2"/>
          <p:cNvSpPr>
            <a:spLocks noChangeShapeType="1"/>
          </p:cNvSpPr>
          <p:nvPr/>
        </p:nvSpPr>
        <p:spPr bwMode="auto">
          <a:xfrm>
            <a:off x="3503613" y="3489325"/>
            <a:ext cx="5184775" cy="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21508" name="Line 3"/>
          <p:cNvSpPr>
            <a:spLocks noChangeShapeType="1"/>
          </p:cNvSpPr>
          <p:nvPr/>
        </p:nvSpPr>
        <p:spPr bwMode="auto">
          <a:xfrm flipH="1" flipV="1">
            <a:off x="4075113" y="1482725"/>
            <a:ext cx="4040187" cy="4011613"/>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10282" name="AutoShape 5"/>
          <p:cNvSpPr>
            <a:spLocks/>
          </p:cNvSpPr>
          <p:nvPr/>
        </p:nvSpPr>
        <p:spPr bwMode="auto">
          <a:xfrm>
            <a:off x="4483100" y="1876425"/>
            <a:ext cx="3224213" cy="3224213"/>
          </a:xfrm>
          <a:custGeom>
            <a:avLst/>
            <a:gdLst>
              <a:gd name="T0" fmla="*/ 264374628 w 19679"/>
              <a:gd name="T1" fmla="*/ 290196764 h 19679"/>
              <a:gd name="T2" fmla="*/ 264374628 w 19679"/>
              <a:gd name="T3" fmla="*/ 290196764 h 19679"/>
              <a:gd name="T4" fmla="*/ 264374628 w 19679"/>
              <a:gd name="T5" fmla="*/ 290196764 h 19679"/>
              <a:gd name="T6" fmla="*/ 264374628 w 19679"/>
              <a:gd name="T7" fmla="*/ 29019676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5BD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sp>
        <p:nvSpPr>
          <p:cNvPr id="10283" name="AutoShape 6"/>
          <p:cNvSpPr>
            <a:spLocks/>
          </p:cNvSpPr>
          <p:nvPr/>
        </p:nvSpPr>
        <p:spPr bwMode="auto">
          <a:xfrm>
            <a:off x="4954588" y="2509736"/>
            <a:ext cx="2477344" cy="1849539"/>
          </a:xfrm>
          <a:custGeom>
            <a:avLst/>
            <a:gdLst>
              <a:gd name="T0" fmla="*/ 120445248 w 21600"/>
              <a:gd name="T1" fmla="*/ 70280148 h 21600"/>
              <a:gd name="T2" fmla="*/ 120445248 w 21600"/>
              <a:gd name="T3" fmla="*/ 70280148 h 21600"/>
              <a:gd name="T4" fmla="*/ 120445248 w 21600"/>
              <a:gd name="T5" fmla="*/ 70280148 h 21600"/>
              <a:gd name="T6" fmla="*/ 120445248 w 21600"/>
              <a:gd name="T7" fmla="*/ 7028014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6000" b="1" dirty="0">
                <a:solidFill>
                  <a:srgbClr val="000066"/>
                </a:solidFill>
                <a:latin typeface="微软雅黑" panose="020B0503020204020204" pitchFamily="34" charset="-122"/>
                <a:ea typeface="微软雅黑" panose="020B0503020204020204" pitchFamily="34" charset="-122"/>
                <a:sym typeface="微软雅黑" panose="020B0503020204020204" pitchFamily="34" charset="-122"/>
              </a:rPr>
              <a:t>BİLİ</a:t>
            </a:r>
            <a:r>
              <a:rPr lang="tr-TR" altLang="zh-CN" sz="6000" b="1"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M</a:t>
            </a:r>
          </a:p>
          <a:p>
            <a:pPr algn="ctr">
              <a:defRPr/>
            </a:pPr>
            <a:r>
              <a:rPr lang="tr-TR" altLang="zh-CN" sz="6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SEL</a:t>
            </a:r>
            <a:endParaRPr lang="zh-CN" altLang="zh-CN" sz="4000" dirty="0">
              <a:solidFill>
                <a:srgbClr val="FF0000"/>
              </a:solidFill>
              <a:latin typeface="微软雅黑" panose="020B0503020204020204" pitchFamily="34" charset="-122"/>
              <a:ea typeface="微软雅黑" panose="020B0503020204020204" pitchFamily="34" charset="-122"/>
            </a:endParaRPr>
          </a:p>
        </p:txBody>
      </p:sp>
      <p:grpSp>
        <p:nvGrpSpPr>
          <p:cNvPr id="21511" name="Group 7"/>
          <p:cNvGrpSpPr>
            <a:grpSpLocks/>
          </p:cNvGrpSpPr>
          <p:nvPr/>
        </p:nvGrpSpPr>
        <p:grpSpPr bwMode="auto">
          <a:xfrm>
            <a:off x="8007350" y="5270500"/>
            <a:ext cx="976313" cy="974725"/>
            <a:chOff x="0" y="0"/>
            <a:chExt cx="976313" cy="974725"/>
          </a:xfrm>
        </p:grpSpPr>
        <p:sp>
          <p:nvSpPr>
            <p:cNvPr id="21543" name="AutoShape 8"/>
            <p:cNvSpPr>
              <a:spLocks/>
            </p:cNvSpPr>
            <p:nvPr/>
          </p:nvSpPr>
          <p:spPr bwMode="auto">
            <a:xfrm>
              <a:off x="0" y="0"/>
              <a:ext cx="976313" cy="97472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82582D"/>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44" name="Group 9"/>
            <p:cNvGrpSpPr>
              <a:grpSpLocks/>
            </p:cNvGrpSpPr>
            <p:nvPr/>
          </p:nvGrpSpPr>
          <p:grpSpPr bwMode="auto">
            <a:xfrm>
              <a:off x="93703" y="73342"/>
              <a:ext cx="788906" cy="828040"/>
              <a:chOff x="0" y="0"/>
              <a:chExt cx="788906" cy="828040"/>
            </a:xfrm>
          </p:grpSpPr>
          <p:sp>
            <p:nvSpPr>
              <p:cNvPr id="21545" name="AutoShape 10"/>
              <p:cNvSpPr>
                <a:spLocks/>
              </p:cNvSpPr>
              <p:nvPr/>
            </p:nvSpPr>
            <p:spPr bwMode="auto">
              <a:xfrm>
                <a:off x="-40" y="20321"/>
                <a:ext cx="788987" cy="7874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82582D"/>
              </a:solidFill>
              <a:ln w="12700" cap="flat" cmpd="sng">
                <a:solidFill>
                  <a:srgbClr val="82582D"/>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46" name="AutoShape 1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3</a:t>
                </a:r>
                <a:endParaRPr lang="zh-CN" altLang="zh-CN">
                  <a:solidFill>
                    <a:schemeClr val="bg1"/>
                  </a:solidFill>
                  <a:cs typeface="Helvetica" pitchFamily="34" charset="0"/>
                  <a:sym typeface="Calibri" pitchFamily="34" charset="0"/>
                </a:endParaRPr>
              </a:p>
            </p:txBody>
          </p:sp>
        </p:grpSp>
      </p:grpSp>
      <p:grpSp>
        <p:nvGrpSpPr>
          <p:cNvPr id="21512" name="Group 12"/>
          <p:cNvGrpSpPr>
            <a:grpSpLocks/>
          </p:cNvGrpSpPr>
          <p:nvPr/>
        </p:nvGrpSpPr>
        <p:grpSpPr bwMode="auto">
          <a:xfrm>
            <a:off x="3206750" y="5270500"/>
            <a:ext cx="976313" cy="974725"/>
            <a:chOff x="0" y="0"/>
            <a:chExt cx="976313" cy="974725"/>
          </a:xfrm>
        </p:grpSpPr>
        <p:sp>
          <p:nvSpPr>
            <p:cNvPr id="21539" name="AutoShape 13"/>
            <p:cNvSpPr>
              <a:spLocks/>
            </p:cNvSpPr>
            <p:nvPr/>
          </p:nvSpPr>
          <p:spPr bwMode="auto">
            <a:xfrm>
              <a:off x="0" y="0"/>
              <a:ext cx="976313" cy="97472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E822E"/>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40" name="Group 14"/>
            <p:cNvGrpSpPr>
              <a:grpSpLocks/>
            </p:cNvGrpSpPr>
            <p:nvPr/>
          </p:nvGrpSpPr>
          <p:grpSpPr bwMode="auto">
            <a:xfrm>
              <a:off x="93703" y="73342"/>
              <a:ext cx="788906" cy="828040"/>
              <a:chOff x="0" y="0"/>
              <a:chExt cx="788906" cy="828040"/>
            </a:xfrm>
          </p:grpSpPr>
          <p:sp>
            <p:nvSpPr>
              <p:cNvPr id="21541" name="AutoShape 15"/>
              <p:cNvSpPr>
                <a:spLocks/>
              </p:cNvSpPr>
              <p:nvPr/>
            </p:nvSpPr>
            <p:spPr bwMode="auto">
              <a:xfrm>
                <a:off x="0" y="20208"/>
                <a:ext cx="788906" cy="787624"/>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E822E">
                  <a:alpha val="69019"/>
                </a:srgbClr>
              </a:solidFill>
              <a:ln w="12700" cap="flat" cmpd="sng">
                <a:solidFill>
                  <a:srgbClr val="7E822E"/>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42" name="AutoShape 1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4</a:t>
                </a:r>
                <a:endParaRPr lang="zh-CN" altLang="zh-CN">
                  <a:solidFill>
                    <a:schemeClr val="bg1"/>
                  </a:solidFill>
                  <a:cs typeface="Helvetica" pitchFamily="34" charset="0"/>
                  <a:sym typeface="Calibri" pitchFamily="34" charset="0"/>
                </a:endParaRPr>
              </a:p>
            </p:txBody>
          </p:sp>
        </p:grpSp>
      </p:grpSp>
      <p:grpSp>
        <p:nvGrpSpPr>
          <p:cNvPr id="21513" name="Group 17"/>
          <p:cNvGrpSpPr>
            <a:grpSpLocks/>
          </p:cNvGrpSpPr>
          <p:nvPr/>
        </p:nvGrpSpPr>
        <p:grpSpPr bwMode="auto">
          <a:xfrm>
            <a:off x="8623300" y="2949575"/>
            <a:ext cx="976313" cy="976313"/>
            <a:chOff x="0" y="0"/>
            <a:chExt cx="976313" cy="976313"/>
          </a:xfrm>
        </p:grpSpPr>
        <p:sp>
          <p:nvSpPr>
            <p:cNvPr id="21535" name="AutoShape 18"/>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8A82C"/>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36" name="Group 19"/>
            <p:cNvGrpSpPr>
              <a:grpSpLocks/>
            </p:cNvGrpSpPr>
            <p:nvPr/>
          </p:nvGrpSpPr>
          <p:grpSpPr bwMode="auto">
            <a:xfrm>
              <a:off x="93703" y="74135"/>
              <a:ext cx="788906" cy="828041"/>
              <a:chOff x="0" y="0"/>
              <a:chExt cx="788906" cy="828040"/>
            </a:xfrm>
          </p:grpSpPr>
          <p:sp>
            <p:nvSpPr>
              <p:cNvPr id="21537" name="AutoShape 20"/>
              <p:cNvSpPr>
                <a:spLocks/>
              </p:cNvSpPr>
              <p:nvPr/>
            </p:nvSpPr>
            <p:spPr bwMode="auto">
              <a:xfrm>
                <a:off x="0" y="19567"/>
                <a:ext cx="788906" cy="78890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8A82C">
                  <a:alpha val="69019"/>
                </a:srgbClr>
              </a:solidFill>
              <a:ln w="12700" cap="flat" cmpd="sng">
                <a:solidFill>
                  <a:srgbClr val="78A82C"/>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8" name="AutoShape 2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2</a:t>
                </a:r>
                <a:endParaRPr lang="zh-CN" altLang="zh-CN">
                  <a:solidFill>
                    <a:schemeClr val="bg1"/>
                  </a:solidFill>
                  <a:cs typeface="Helvetica" pitchFamily="34" charset="0"/>
                  <a:sym typeface="Calibri" pitchFamily="34" charset="0"/>
                </a:endParaRPr>
              </a:p>
            </p:txBody>
          </p:sp>
        </p:grpSp>
      </p:grpSp>
      <p:grpSp>
        <p:nvGrpSpPr>
          <p:cNvPr id="21514" name="Group 22"/>
          <p:cNvGrpSpPr>
            <a:grpSpLocks/>
          </p:cNvGrpSpPr>
          <p:nvPr/>
        </p:nvGrpSpPr>
        <p:grpSpPr bwMode="auto">
          <a:xfrm>
            <a:off x="2513013" y="2949575"/>
            <a:ext cx="976312" cy="976313"/>
            <a:chOff x="0" y="0"/>
            <a:chExt cx="976313" cy="976313"/>
          </a:xfrm>
        </p:grpSpPr>
        <p:sp>
          <p:nvSpPr>
            <p:cNvPr id="21531" name="AutoShape 23"/>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99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32" name="Group 24"/>
            <p:cNvGrpSpPr>
              <a:grpSpLocks/>
            </p:cNvGrpSpPr>
            <p:nvPr/>
          </p:nvGrpSpPr>
          <p:grpSpPr bwMode="auto">
            <a:xfrm>
              <a:off x="93703" y="74135"/>
              <a:ext cx="788906" cy="828041"/>
              <a:chOff x="0" y="0"/>
              <a:chExt cx="788906" cy="828040"/>
            </a:xfrm>
          </p:grpSpPr>
          <p:sp>
            <p:nvSpPr>
              <p:cNvPr id="21533" name="AutoShape 25"/>
              <p:cNvSpPr>
                <a:spLocks/>
              </p:cNvSpPr>
              <p:nvPr/>
            </p:nvSpPr>
            <p:spPr bwMode="auto">
              <a:xfrm>
                <a:off x="-41" y="19528"/>
                <a:ext cx="788989" cy="7889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99000"/>
              </a:solidFill>
              <a:ln w="12700" cap="flat" cmpd="sng">
                <a:solidFill>
                  <a:srgbClr val="E99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4" name="AutoShape 2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5</a:t>
                </a:r>
                <a:endParaRPr lang="zh-CN" altLang="zh-CN">
                  <a:solidFill>
                    <a:schemeClr val="bg1"/>
                  </a:solidFill>
                  <a:cs typeface="Helvetica" pitchFamily="34" charset="0"/>
                  <a:sym typeface="Calibri" pitchFamily="34" charset="0"/>
                </a:endParaRPr>
              </a:p>
            </p:txBody>
          </p:sp>
        </p:grpSp>
      </p:grpSp>
      <p:grpSp>
        <p:nvGrpSpPr>
          <p:cNvPr id="21515" name="Group 27"/>
          <p:cNvGrpSpPr>
            <a:grpSpLocks/>
          </p:cNvGrpSpPr>
          <p:nvPr/>
        </p:nvGrpSpPr>
        <p:grpSpPr bwMode="auto">
          <a:xfrm>
            <a:off x="8007350" y="676275"/>
            <a:ext cx="976313" cy="976313"/>
            <a:chOff x="0" y="0"/>
            <a:chExt cx="976313" cy="976313"/>
          </a:xfrm>
        </p:grpSpPr>
        <p:sp>
          <p:nvSpPr>
            <p:cNvPr id="21527" name="AutoShape 28"/>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C769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28" name="Group 29"/>
            <p:cNvGrpSpPr>
              <a:grpSpLocks/>
            </p:cNvGrpSpPr>
            <p:nvPr/>
          </p:nvGrpSpPr>
          <p:grpSpPr bwMode="auto">
            <a:xfrm>
              <a:off x="93703" y="74135"/>
              <a:ext cx="788906" cy="828041"/>
              <a:chOff x="0" y="0"/>
              <a:chExt cx="788906" cy="828040"/>
            </a:xfrm>
          </p:grpSpPr>
          <p:sp>
            <p:nvSpPr>
              <p:cNvPr id="21529" name="AutoShape 30"/>
              <p:cNvSpPr>
                <a:spLocks/>
              </p:cNvSpPr>
              <p:nvPr/>
            </p:nvSpPr>
            <p:spPr bwMode="auto">
              <a:xfrm>
                <a:off x="-40" y="19528"/>
                <a:ext cx="788987" cy="7889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C7690">
                  <a:alpha val="69019"/>
                </a:srgbClr>
              </a:solidFill>
              <a:ln w="12700" cap="flat" cmpd="sng">
                <a:solidFill>
                  <a:srgbClr val="EC769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0" name="AutoShape 3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1</a:t>
                </a:r>
                <a:endParaRPr lang="zh-CN" altLang="zh-CN">
                  <a:solidFill>
                    <a:schemeClr val="bg1"/>
                  </a:solidFill>
                  <a:cs typeface="Helvetica" pitchFamily="34" charset="0"/>
                  <a:sym typeface="Calibri" pitchFamily="34" charset="0"/>
                </a:endParaRPr>
              </a:p>
            </p:txBody>
          </p:sp>
        </p:grpSp>
      </p:grpSp>
      <p:grpSp>
        <p:nvGrpSpPr>
          <p:cNvPr id="21516" name="Group 32"/>
          <p:cNvGrpSpPr>
            <a:grpSpLocks/>
          </p:cNvGrpSpPr>
          <p:nvPr/>
        </p:nvGrpSpPr>
        <p:grpSpPr bwMode="auto">
          <a:xfrm>
            <a:off x="3206750" y="676275"/>
            <a:ext cx="976313" cy="976313"/>
            <a:chOff x="0" y="0"/>
            <a:chExt cx="976313" cy="976313"/>
          </a:xfrm>
        </p:grpSpPr>
        <p:sp>
          <p:nvSpPr>
            <p:cNvPr id="21523" name="AutoShape 33"/>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C00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24" name="Group 34"/>
            <p:cNvGrpSpPr>
              <a:grpSpLocks/>
            </p:cNvGrpSpPr>
            <p:nvPr/>
          </p:nvGrpSpPr>
          <p:grpSpPr bwMode="auto">
            <a:xfrm>
              <a:off x="93703" y="74135"/>
              <a:ext cx="788906" cy="828041"/>
              <a:chOff x="0" y="0"/>
              <a:chExt cx="788906" cy="828040"/>
            </a:xfrm>
          </p:grpSpPr>
          <p:sp>
            <p:nvSpPr>
              <p:cNvPr id="21525" name="AutoShape 35"/>
              <p:cNvSpPr>
                <a:spLocks/>
              </p:cNvSpPr>
              <p:nvPr/>
            </p:nvSpPr>
            <p:spPr bwMode="auto">
              <a:xfrm>
                <a:off x="0" y="19567"/>
                <a:ext cx="788906" cy="78890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C00000">
                  <a:alpha val="69019"/>
                </a:srgbClr>
              </a:solidFill>
              <a:ln w="12700" cap="flat" cmpd="sng">
                <a:solidFill>
                  <a:srgbClr val="C00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26" name="AutoShape 3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6</a:t>
                </a:r>
                <a:endParaRPr lang="zh-CN" altLang="zh-CN">
                  <a:solidFill>
                    <a:schemeClr val="bg1"/>
                  </a:solidFill>
                  <a:cs typeface="Helvetica" pitchFamily="34" charset="0"/>
                  <a:sym typeface="Calibri" pitchFamily="34" charset="0"/>
                </a:endParaRPr>
              </a:p>
            </p:txBody>
          </p:sp>
        </p:grpSp>
      </p:grpSp>
      <p:sp>
        <p:nvSpPr>
          <p:cNvPr id="21517" name="AutoShape 38"/>
          <p:cNvSpPr>
            <a:spLocks/>
          </p:cNvSpPr>
          <p:nvPr/>
        </p:nvSpPr>
        <p:spPr bwMode="auto">
          <a:xfrm>
            <a:off x="566738" y="3284538"/>
            <a:ext cx="1879600"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PANELLER</a:t>
            </a:r>
            <a:endParaRPr lang="zh-CN" sz="1600" dirty="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17422" name="AutoShape 39"/>
          <p:cNvSpPr>
            <a:spLocks/>
          </p:cNvSpPr>
          <p:nvPr/>
        </p:nvSpPr>
        <p:spPr bwMode="auto">
          <a:xfrm>
            <a:off x="9693275" y="3284538"/>
            <a:ext cx="1995488"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1519" name="AutoShape 40"/>
          <p:cNvSpPr>
            <a:spLocks/>
          </p:cNvSpPr>
          <p:nvPr/>
        </p:nvSpPr>
        <p:spPr bwMode="auto">
          <a:xfrm>
            <a:off x="8355013" y="1795463"/>
            <a:ext cx="1925637"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TÜBİTAK 4006</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17424" name="AutoShape 41"/>
          <p:cNvSpPr>
            <a:spLocks/>
          </p:cNvSpPr>
          <p:nvPr/>
        </p:nvSpPr>
        <p:spPr bwMode="auto">
          <a:xfrm>
            <a:off x="1010653" y="4718050"/>
            <a:ext cx="2824747"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ARAŞTIRMA YÖNTEMLERİ</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1521" name="AutoShape 42"/>
          <p:cNvSpPr>
            <a:spLocks/>
          </p:cNvSpPr>
          <p:nvPr/>
        </p:nvSpPr>
        <p:spPr bwMode="auto">
          <a:xfrm>
            <a:off x="8355013" y="4718050"/>
            <a:ext cx="2022475"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rPr>
              <a:t>MAKALELER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43" name="AutoShape 37">
            <a:extLst>
              <a:ext uri="{FF2B5EF4-FFF2-40B4-BE49-F238E27FC236}">
                <a16:creationId xmlns:a16="http://schemas.microsoft.com/office/drawing/2014/main" id="{F1619F34-D50E-4E6A-ACAA-5CD1AA36385E}"/>
              </a:ext>
            </a:extLst>
          </p:cNvPr>
          <p:cNvSpPr>
            <a:spLocks/>
          </p:cNvSpPr>
          <p:nvPr/>
        </p:nvSpPr>
        <p:spPr bwMode="auto">
          <a:xfrm>
            <a:off x="5349713" y="800100"/>
            <a:ext cx="1841500"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TÜBİTAK 2204-A</a:t>
            </a:r>
            <a:endParaRPr lang="zh-CN" sz="1600" dirty="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44" name="AutoShape 41">
            <a:extLst>
              <a:ext uri="{FF2B5EF4-FFF2-40B4-BE49-F238E27FC236}">
                <a16:creationId xmlns:a16="http://schemas.microsoft.com/office/drawing/2014/main" id="{ECE2A20F-9219-46D9-BE89-BE58467811C4}"/>
              </a:ext>
            </a:extLst>
          </p:cNvPr>
          <p:cNvSpPr>
            <a:spLocks/>
          </p:cNvSpPr>
          <p:nvPr/>
        </p:nvSpPr>
        <p:spPr bwMode="auto">
          <a:xfrm>
            <a:off x="5210166" y="5640388"/>
            <a:ext cx="1985962"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SEMPOZYUMLAR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46" name="Metin kutusu 45">
            <a:extLst>
              <a:ext uri="{FF2B5EF4-FFF2-40B4-BE49-F238E27FC236}">
                <a16:creationId xmlns:a16="http://schemas.microsoft.com/office/drawing/2014/main" id="{C9870E47-DF78-4246-842F-A7B0727FBAF7}"/>
              </a:ext>
            </a:extLst>
          </p:cNvPr>
          <p:cNvSpPr txBox="1"/>
          <p:nvPr/>
        </p:nvSpPr>
        <p:spPr>
          <a:xfrm>
            <a:off x="869149" y="1834535"/>
            <a:ext cx="2913070" cy="369332"/>
          </a:xfrm>
          <a:prstGeom prst="rect">
            <a:avLst/>
          </a:prstGeom>
          <a:noFill/>
          <a:ln>
            <a:solidFill>
              <a:schemeClr val="tx1"/>
            </a:solidFill>
          </a:ln>
        </p:spPr>
        <p:txBody>
          <a:bodyPr wrap="square">
            <a:spAutoFit/>
          </a:bodyPr>
          <a:lstStyle/>
          <a:p>
            <a:pPr algn="ctr">
              <a:defRPr/>
            </a:pPr>
            <a:r>
              <a:rPr lang="tr-TR" altLang="zh-CN" sz="18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BİLİM OLİMPİYATLARI</a:t>
            </a:r>
            <a:endParaRPr lang="zh-CN" sz="1800" dirty="0">
              <a:solidFill>
                <a:schemeClr val="tx1"/>
              </a:solidFill>
              <a:latin typeface="微软雅黑" panose="020B0503020204020204" pitchFamily="34" charset="-122"/>
              <a:ea typeface="微软雅黑" panose="020B0503020204020204" pitchFamily="34" charset="-122"/>
            </a:endParaRPr>
          </a:p>
        </p:txBody>
      </p:sp>
      <p:sp>
        <p:nvSpPr>
          <p:cNvPr id="47" name="AutoShape 42">
            <a:extLst>
              <a:ext uri="{FF2B5EF4-FFF2-40B4-BE49-F238E27FC236}">
                <a16:creationId xmlns:a16="http://schemas.microsoft.com/office/drawing/2014/main" id="{67E0E717-4DE6-4358-9EFD-7930FC253CF2}"/>
              </a:ext>
            </a:extLst>
          </p:cNvPr>
          <p:cNvSpPr>
            <a:spLocks/>
          </p:cNvSpPr>
          <p:nvPr/>
        </p:nvSpPr>
        <p:spPr bwMode="auto">
          <a:xfrm>
            <a:off x="9679781" y="3276883"/>
            <a:ext cx="2022475"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rPr>
              <a:t>DERGİLER</a:t>
            </a:r>
            <a:endParaRPr lang="zh-CN" sz="16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6589552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46">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Resim 2" descr="giyim, kişi, şahıs, iç mekan, oditoryum içeren bir resim&#10;&#10;Açıklama otomatik olarak oluşturuldu">
            <a:extLst>
              <a:ext uri="{FF2B5EF4-FFF2-40B4-BE49-F238E27FC236}">
                <a16:creationId xmlns:a16="http://schemas.microsoft.com/office/drawing/2014/main" id="{CA9C287D-D023-357E-AB80-2C393ACCEFE6}"/>
              </a:ext>
            </a:extLst>
          </p:cNvPr>
          <p:cNvPicPr>
            <a:picLocks noChangeAspect="1"/>
          </p:cNvPicPr>
          <p:nvPr/>
        </p:nvPicPr>
        <p:blipFill rotWithShape="1">
          <a:blip r:embed="rId2">
            <a:extLst>
              <a:ext uri="{28A0092B-C50C-407E-A947-70E740481C1C}">
                <a14:useLocalDpi xmlns:a14="http://schemas.microsoft.com/office/drawing/2010/main" val="0"/>
              </a:ext>
            </a:extLst>
          </a:blip>
          <a:srcRect l="3651" r="16614" b="-3"/>
          <a:stretch/>
        </p:blipFill>
        <p:spPr>
          <a:xfrm>
            <a:off x="20" y="10"/>
            <a:ext cx="4003019" cy="3388883"/>
          </a:xfrm>
          <a:prstGeom prst="rect">
            <a:avLst/>
          </a:prstGeom>
        </p:spPr>
      </p:pic>
      <p:pic>
        <p:nvPicPr>
          <p:cNvPr id="11" name="Resim 10" descr="giyim, iç mekan, adam, insan, insan yüzü içeren bir resim&#10;&#10;Açıklama otomatik olarak oluşturuldu">
            <a:extLst>
              <a:ext uri="{FF2B5EF4-FFF2-40B4-BE49-F238E27FC236}">
                <a16:creationId xmlns:a16="http://schemas.microsoft.com/office/drawing/2014/main" id="{80021EB3-3E52-1BDD-8D44-2242E6FDC65A}"/>
              </a:ext>
            </a:extLst>
          </p:cNvPr>
          <p:cNvPicPr>
            <a:picLocks noChangeAspect="1"/>
          </p:cNvPicPr>
          <p:nvPr/>
        </p:nvPicPr>
        <p:blipFill rotWithShape="1">
          <a:blip r:embed="rId3">
            <a:extLst>
              <a:ext uri="{28A0092B-C50C-407E-A947-70E740481C1C}">
                <a14:useLocalDpi xmlns:a14="http://schemas.microsoft.com/office/drawing/2010/main" val="0"/>
              </a:ext>
            </a:extLst>
          </a:blip>
          <a:srcRect l="6975" r="10638" b="4"/>
          <a:stretch/>
        </p:blipFill>
        <p:spPr>
          <a:xfrm>
            <a:off x="20" y="3469102"/>
            <a:ext cx="4003019" cy="3388893"/>
          </a:xfrm>
          <a:prstGeom prst="rect">
            <a:avLst/>
          </a:prstGeom>
        </p:spPr>
      </p:pic>
      <p:pic>
        <p:nvPicPr>
          <p:cNvPr id="23" name="Resim 22" descr="giyim, duvar, kişi, şahıs, iç mekan içeren bir resim&#10;&#10;Açıklama otomatik olarak oluşturuldu">
            <a:extLst>
              <a:ext uri="{FF2B5EF4-FFF2-40B4-BE49-F238E27FC236}">
                <a16:creationId xmlns:a16="http://schemas.microsoft.com/office/drawing/2014/main" id="{D58B4076-3FAB-DFB3-D043-E3154ADD6EC8}"/>
              </a:ext>
            </a:extLst>
          </p:cNvPr>
          <p:cNvPicPr>
            <a:picLocks noChangeAspect="1"/>
          </p:cNvPicPr>
          <p:nvPr/>
        </p:nvPicPr>
        <p:blipFill rotWithShape="1">
          <a:blip r:embed="rId4">
            <a:extLst>
              <a:ext uri="{28A0092B-C50C-407E-A947-70E740481C1C}">
                <a14:useLocalDpi xmlns:a14="http://schemas.microsoft.com/office/drawing/2010/main" val="0"/>
              </a:ext>
            </a:extLst>
          </a:blip>
          <a:srcRect l="13373" r="25177"/>
          <a:stretch/>
        </p:blipFill>
        <p:spPr>
          <a:xfrm>
            <a:off x="4094479" y="10"/>
            <a:ext cx="4014047" cy="6857990"/>
          </a:xfrm>
          <a:prstGeom prst="rect">
            <a:avLst/>
          </a:prstGeom>
        </p:spPr>
      </p:pic>
      <p:pic>
        <p:nvPicPr>
          <p:cNvPr id="27" name="Resim 26" descr="metin, insan yüzü, adam, insan, giyim içeren bir resim&#10;&#10;Açıklama otomatik olarak oluşturuldu">
            <a:extLst>
              <a:ext uri="{FF2B5EF4-FFF2-40B4-BE49-F238E27FC236}">
                <a16:creationId xmlns:a16="http://schemas.microsoft.com/office/drawing/2014/main" id="{37D11C2A-D440-C191-4C6B-07FB5398EF0B}"/>
              </a:ext>
            </a:extLst>
          </p:cNvPr>
          <p:cNvPicPr>
            <a:picLocks noChangeAspect="1"/>
          </p:cNvPicPr>
          <p:nvPr/>
        </p:nvPicPr>
        <p:blipFill rotWithShape="1">
          <a:blip r:embed="rId5">
            <a:extLst>
              <a:ext uri="{28A0092B-C50C-407E-A947-70E740481C1C}">
                <a14:useLocalDpi xmlns:a14="http://schemas.microsoft.com/office/drawing/2010/main" val="0"/>
              </a:ext>
            </a:extLst>
          </a:blip>
          <a:srcRect t="16117" r="-2" b="-2"/>
          <a:stretch/>
        </p:blipFill>
        <p:spPr>
          <a:xfrm>
            <a:off x="8188960" y="10"/>
            <a:ext cx="4003039" cy="3383270"/>
          </a:xfrm>
          <a:prstGeom prst="rect">
            <a:avLst/>
          </a:prstGeom>
        </p:spPr>
      </p:pic>
      <p:pic>
        <p:nvPicPr>
          <p:cNvPr id="21" name="Resim 20" descr="giyim, insan yüzü, kişi, şahıs, kadın içeren bir resim&#10;&#10;Açıklama otomatik olarak oluşturuldu">
            <a:extLst>
              <a:ext uri="{FF2B5EF4-FFF2-40B4-BE49-F238E27FC236}">
                <a16:creationId xmlns:a16="http://schemas.microsoft.com/office/drawing/2014/main" id="{17A31A79-1AB9-531E-3918-018DD33F50C3}"/>
              </a:ext>
            </a:extLst>
          </p:cNvPr>
          <p:cNvPicPr>
            <a:picLocks noChangeAspect="1"/>
          </p:cNvPicPr>
          <p:nvPr/>
        </p:nvPicPr>
        <p:blipFill rotWithShape="1">
          <a:blip r:embed="rId6">
            <a:extLst>
              <a:ext uri="{28A0092B-C50C-407E-A947-70E740481C1C}">
                <a14:useLocalDpi xmlns:a14="http://schemas.microsoft.com/office/drawing/2010/main" val="0"/>
              </a:ext>
            </a:extLst>
          </a:blip>
          <a:srcRect t="17868" r="-3" b="-3"/>
          <a:stretch/>
        </p:blipFill>
        <p:spPr>
          <a:xfrm>
            <a:off x="8199966" y="3469102"/>
            <a:ext cx="3992034" cy="3388893"/>
          </a:xfrm>
          <a:prstGeom prst="rect">
            <a:avLst/>
          </a:prstGeom>
        </p:spPr>
      </p:pic>
    </p:spTree>
    <p:extLst>
      <p:ext uri="{BB962C8B-B14F-4D97-AF65-F5344CB8AC3E}">
        <p14:creationId xmlns:p14="http://schemas.microsoft.com/office/powerpoint/2010/main" val="133729401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6" name="Rectangle 7175">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1" name="Picture 3" descr="C:\Users\nevin\Desktop\275284547_2444464119020959_6473637731682056902_n.jpg"/>
          <p:cNvPicPr>
            <a:picLocks noChangeAspect="1" noChangeArrowheads="1"/>
          </p:cNvPicPr>
          <p:nvPr/>
        </p:nvPicPr>
        <p:blipFill rotWithShape="1">
          <a:blip r:embed="rId2"/>
          <a:srcRect r="-2" b="18151"/>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7170" name="Picture 2" descr="C:\Users\nevin\Desktop\278728087_1516042292190637_4299343437064316168_n.webp"/>
          <p:cNvPicPr>
            <a:picLocks noChangeAspect="1" noChangeArrowheads="1"/>
          </p:cNvPicPr>
          <p:nvPr/>
        </p:nvPicPr>
        <p:blipFill rotWithShape="1">
          <a:blip r:embed="rId3"/>
          <a:srcRect t="1166" r="-2" b="10718"/>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7178" name="Freeform: Shape 7177">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0" name="Freeform: Shape 7179">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4 Metin kutusu"/>
          <p:cNvSpPr txBox="1"/>
          <p:nvPr/>
        </p:nvSpPr>
        <p:spPr>
          <a:xfrm>
            <a:off x="438912" y="1524659"/>
            <a:ext cx="5019074" cy="2774088"/>
          </a:xfrm>
          <a:prstGeom prst="rect">
            <a:avLst/>
          </a:prstGeom>
        </p:spPr>
        <p:txBody>
          <a:bodyPr vert="horz" lIns="91440" tIns="45720" rIns="91440" bIns="45720" rtlCol="0" anchor="b">
            <a:normAutofit/>
          </a:bodyPr>
          <a:lstStyle/>
          <a:p>
            <a:pPr eaLnBrk="1" hangingPunct="1">
              <a:lnSpc>
                <a:spcPct val="90000"/>
              </a:lnSpc>
              <a:spcAft>
                <a:spcPts val="600"/>
              </a:spcAft>
            </a:pPr>
            <a:r>
              <a:rPr lang="en-US" sz="5400" b="1" kern="1200">
                <a:solidFill>
                  <a:schemeClr val="tx1"/>
                </a:solidFill>
                <a:latin typeface="+mj-lt"/>
                <a:ea typeface="+mj-ea"/>
                <a:cs typeface="+mj-cs"/>
              </a:rPr>
              <a:t>MÜNAZARA</a:t>
            </a:r>
          </a:p>
          <a:p>
            <a:pPr eaLnBrk="1" hangingPunct="1">
              <a:lnSpc>
                <a:spcPct val="90000"/>
              </a:lnSpc>
              <a:spcAft>
                <a:spcPts val="600"/>
              </a:spcAft>
            </a:pPr>
            <a:r>
              <a:rPr lang="en-US" sz="5400" b="1" kern="1200">
                <a:solidFill>
                  <a:schemeClr val="tx1"/>
                </a:solidFill>
                <a:latin typeface="+mj-lt"/>
                <a:ea typeface="+mj-ea"/>
                <a:cs typeface="+mj-cs"/>
              </a:rPr>
              <a:t>ETKİNLİKLERİMİZ</a:t>
            </a:r>
          </a:p>
        </p:txBody>
      </p:sp>
      <p:sp>
        <p:nvSpPr>
          <p:cNvPr id="7182" name="Rectangle 7181">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7184" name="Rectangle 7183">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401659"/>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giyim, kişi, şahıs, oditoryum, iç mekan içeren bir resim&#10;&#10;Açıklama otomatik olarak oluşturuldu">
            <a:extLst>
              <a:ext uri="{FF2B5EF4-FFF2-40B4-BE49-F238E27FC236}">
                <a16:creationId xmlns:a16="http://schemas.microsoft.com/office/drawing/2014/main" id="{254817A1-E402-8157-00DB-D8D8D6158D4C}"/>
              </a:ext>
            </a:extLst>
          </p:cNvPr>
          <p:cNvPicPr>
            <a:picLocks noChangeAspect="1"/>
          </p:cNvPicPr>
          <p:nvPr/>
        </p:nvPicPr>
        <p:blipFill rotWithShape="1">
          <a:blip r:embed="rId2">
            <a:extLst>
              <a:ext uri="{28A0092B-C50C-407E-A947-70E740481C1C}">
                <a14:useLocalDpi xmlns:a14="http://schemas.microsoft.com/office/drawing/2010/main" val="0"/>
              </a:ext>
            </a:extLst>
          </a:blip>
          <a:srcRect t="34351" r="-3" b="6639"/>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Resim 2">
            <a:extLst>
              <a:ext uri="{FF2B5EF4-FFF2-40B4-BE49-F238E27FC236}">
                <a16:creationId xmlns:a16="http://schemas.microsoft.com/office/drawing/2014/main" id="{CF764D77-76A5-4C5D-B4F1-31FFE42727DF}"/>
              </a:ext>
            </a:extLst>
          </p:cNvPr>
          <p:cNvPicPr>
            <a:picLocks noChangeAspect="1"/>
          </p:cNvPicPr>
          <p:nvPr/>
        </p:nvPicPr>
        <p:blipFill rotWithShape="1">
          <a:blip r:embed="rId3">
            <a:extLst>
              <a:ext uri="{28A0092B-C50C-407E-A947-70E740481C1C}">
                <a14:useLocalDpi xmlns:a14="http://schemas.microsoft.com/office/drawing/2010/main" val="0"/>
              </a:ext>
            </a:extLst>
          </a:blip>
          <a:srcRect t="44449"/>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Resim 2">
            <a:extLst>
              <a:ext uri="{FF2B5EF4-FFF2-40B4-BE49-F238E27FC236}">
                <a16:creationId xmlns:a16="http://schemas.microsoft.com/office/drawing/2014/main" id="{C4936B80-40CE-4020-A9F8-4C574C4AC6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99" r="6584"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2147668889"/>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4 Metin kutusu"/>
          <p:cNvSpPr txBox="1"/>
          <p:nvPr/>
        </p:nvSpPr>
        <p:spPr>
          <a:xfrm>
            <a:off x="876693" y="2533476"/>
            <a:ext cx="3351679" cy="3447832"/>
          </a:xfrm>
          <a:prstGeom prst="rect">
            <a:avLst/>
          </a:prstGeom>
        </p:spPr>
        <p:txBody>
          <a:bodyPr vert="horz" lIns="91440" tIns="45720" rIns="91440" bIns="45720" rtlCol="0" anchor="t">
            <a:normAutofit/>
          </a:bodyPr>
          <a:lstStyle/>
          <a:p>
            <a:pPr indent="-228600" eaLnBrk="1" hangingPunct="1">
              <a:lnSpc>
                <a:spcPct val="90000"/>
              </a:lnSpc>
              <a:spcAft>
                <a:spcPts val="600"/>
              </a:spcAft>
              <a:buFont typeface="Arial" panose="020B0604020202020204" pitchFamily="34" charset="0"/>
              <a:buChar char="•"/>
            </a:pPr>
            <a:r>
              <a:rPr lang="en-US" sz="2000" b="1">
                <a:latin typeface="+mn-lt"/>
              </a:rPr>
              <a:t>2021 </a:t>
            </a:r>
          </a:p>
          <a:p>
            <a:pPr indent="-228600" eaLnBrk="1" hangingPunct="1">
              <a:lnSpc>
                <a:spcPct val="90000"/>
              </a:lnSpc>
              <a:spcAft>
                <a:spcPts val="600"/>
              </a:spcAft>
              <a:buFont typeface="Arial" panose="020B0604020202020204" pitchFamily="34" charset="0"/>
              <a:buChar char="•"/>
            </a:pPr>
            <a:r>
              <a:rPr lang="en-US" sz="2000" b="1">
                <a:latin typeface="+mn-lt"/>
              </a:rPr>
              <a:t>GİRİŞİMCİLİK ZİRVESİ SEMPOZYUMUMUZ</a:t>
            </a:r>
          </a:p>
        </p:txBody>
      </p:sp>
      <p:pic>
        <p:nvPicPr>
          <p:cNvPr id="2050" name="Picture 2" descr="C:\Users\nevin\Desktop\265084198_905856800116388_4275767726246971404_n.jpg"/>
          <p:cNvPicPr>
            <a:picLocks noChangeAspect="1" noChangeArrowheads="1"/>
          </p:cNvPicPr>
          <p:nvPr/>
        </p:nvPicPr>
        <p:blipFill rotWithShape="1">
          <a:blip r:embed="rId2"/>
          <a:srcRect l="2671" r="6984" b="-2"/>
          <a:stretch/>
        </p:blipFill>
        <p:spPr bwMode="auto">
          <a:xfrm>
            <a:off x="5065566" y="10"/>
            <a:ext cx="7032825" cy="4378805"/>
          </a:xfrm>
          <a:prstGeom prst="rect">
            <a:avLst/>
          </a:prstGeom>
          <a:noFill/>
        </p:spPr>
      </p:pic>
      <p:sp>
        <p:nvSpPr>
          <p:cNvPr id="2073" name="Rectangle 2056">
            <a:extLst>
              <a:ext uri="{FF2B5EF4-FFF2-40B4-BE49-F238E27FC236}">
                <a16:creationId xmlns:a16="http://schemas.microsoft.com/office/drawing/2014/main" id="{4DD35268-6FBE-0BCD-C050-3F804C7C5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068597" y="0"/>
            <a:ext cx="123401" cy="3290157"/>
          </a:xfrm>
          <a:prstGeom prst="rect">
            <a:avLst/>
          </a:prstGeom>
          <a:gradFill>
            <a:gsLst>
              <a:gs pos="20000">
                <a:schemeClr val="accent3">
                  <a:alpha val="0"/>
                </a:schemeClr>
              </a:gs>
              <a:gs pos="100000">
                <a:schemeClr val="accent3">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C:\Users\nevin\Desktop\264730261_1040051400150264_2545699221188349520_n.jpg"/>
          <p:cNvPicPr>
            <a:picLocks noChangeAspect="1" noChangeArrowheads="1"/>
          </p:cNvPicPr>
          <p:nvPr/>
        </p:nvPicPr>
        <p:blipFill rotWithShape="1">
          <a:blip r:embed="rId3"/>
          <a:srcRect l="9820" r="10208" b="4"/>
          <a:stretch/>
        </p:blipFill>
        <p:spPr bwMode="auto">
          <a:xfrm>
            <a:off x="5065566" y="4378817"/>
            <a:ext cx="3524828" cy="2479183"/>
          </a:xfrm>
          <a:prstGeom prst="rect">
            <a:avLst/>
          </a:prstGeom>
          <a:noFill/>
        </p:spPr>
      </p:pic>
      <p:pic>
        <p:nvPicPr>
          <p:cNvPr id="2051" name="Picture 3" descr="C:\Users\nevin\Desktop\264835669_6680469578662014_6338111156455057616_n.jpg"/>
          <p:cNvPicPr>
            <a:picLocks noChangeAspect="1" noChangeArrowheads="1"/>
          </p:cNvPicPr>
          <p:nvPr/>
        </p:nvPicPr>
        <p:blipFill rotWithShape="1">
          <a:blip r:embed="rId4"/>
          <a:srcRect l="2273" r="17756" b="4"/>
          <a:stretch/>
        </p:blipFill>
        <p:spPr bwMode="auto">
          <a:xfrm>
            <a:off x="8573563" y="4378818"/>
            <a:ext cx="3524828" cy="2479182"/>
          </a:xfrm>
          <a:prstGeom prst="rect">
            <a:avLst/>
          </a:prstGeom>
          <a:noFill/>
        </p:spPr>
      </p:pic>
      <p:grpSp>
        <p:nvGrpSpPr>
          <p:cNvPr id="2059" name="Group 2058">
            <a:extLst>
              <a:ext uri="{FF2B5EF4-FFF2-40B4-BE49-F238E27FC236}">
                <a16:creationId xmlns:a16="http://schemas.microsoft.com/office/drawing/2014/main" id="{F3A0B02E-2A29-A1CD-0D60-A9E1681AF3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2060" name="Rectangle 2059">
              <a:extLst>
                <a:ext uri="{FF2B5EF4-FFF2-40B4-BE49-F238E27FC236}">
                  <a16:creationId xmlns:a16="http://schemas.microsoft.com/office/drawing/2014/main" id="{DB760236-1E5E-7CEA-DCDD-21F3FB288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30D6BAEE-FD58-F5B7-5CF3-A74EB385D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
          <p:cNvSpPr>
            <a:spLocks noChangeShapeType="1"/>
          </p:cNvSpPr>
          <p:nvPr/>
        </p:nvSpPr>
        <p:spPr bwMode="auto">
          <a:xfrm flipV="1">
            <a:off x="4090988" y="1468438"/>
            <a:ext cx="4010025" cy="4040187"/>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21507" name="Line 2"/>
          <p:cNvSpPr>
            <a:spLocks noChangeShapeType="1"/>
          </p:cNvSpPr>
          <p:nvPr/>
        </p:nvSpPr>
        <p:spPr bwMode="auto">
          <a:xfrm>
            <a:off x="3503613" y="3489325"/>
            <a:ext cx="5184775" cy="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21508" name="Line 3"/>
          <p:cNvSpPr>
            <a:spLocks noChangeShapeType="1"/>
          </p:cNvSpPr>
          <p:nvPr/>
        </p:nvSpPr>
        <p:spPr bwMode="auto">
          <a:xfrm flipH="1" flipV="1">
            <a:off x="4075113" y="1482725"/>
            <a:ext cx="4040187" cy="4011613"/>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10282" name="AutoShape 5"/>
          <p:cNvSpPr>
            <a:spLocks/>
          </p:cNvSpPr>
          <p:nvPr/>
        </p:nvSpPr>
        <p:spPr bwMode="auto">
          <a:xfrm>
            <a:off x="4483100" y="1876425"/>
            <a:ext cx="3224213" cy="3224213"/>
          </a:xfrm>
          <a:custGeom>
            <a:avLst/>
            <a:gdLst>
              <a:gd name="T0" fmla="*/ 264374628 w 19679"/>
              <a:gd name="T1" fmla="*/ 290196764 h 19679"/>
              <a:gd name="T2" fmla="*/ 264374628 w 19679"/>
              <a:gd name="T3" fmla="*/ 290196764 h 19679"/>
              <a:gd name="T4" fmla="*/ 264374628 w 19679"/>
              <a:gd name="T5" fmla="*/ 290196764 h 19679"/>
              <a:gd name="T6" fmla="*/ 264374628 w 19679"/>
              <a:gd name="T7" fmla="*/ 29019676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5BD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sp>
        <p:nvSpPr>
          <p:cNvPr id="10283" name="AutoShape 6"/>
          <p:cNvSpPr>
            <a:spLocks/>
          </p:cNvSpPr>
          <p:nvPr/>
        </p:nvSpPr>
        <p:spPr bwMode="auto">
          <a:xfrm>
            <a:off x="4935131" y="2588605"/>
            <a:ext cx="2281237" cy="1741487"/>
          </a:xfrm>
          <a:custGeom>
            <a:avLst/>
            <a:gdLst>
              <a:gd name="T0" fmla="*/ 120445248 w 21600"/>
              <a:gd name="T1" fmla="*/ 70280148 h 21600"/>
              <a:gd name="T2" fmla="*/ 120445248 w 21600"/>
              <a:gd name="T3" fmla="*/ 70280148 h 21600"/>
              <a:gd name="T4" fmla="*/ 120445248 w 21600"/>
              <a:gd name="T5" fmla="*/ 70280148 h 21600"/>
              <a:gd name="T6" fmla="*/ 120445248 w 21600"/>
              <a:gd name="T7" fmla="*/ 7028014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6000" b="1" dirty="0">
                <a:solidFill>
                  <a:srgbClr val="000066"/>
                </a:solidFill>
                <a:latin typeface="微软雅黑" panose="020B0503020204020204" pitchFamily="34" charset="-122"/>
                <a:ea typeface="微软雅黑" panose="020B0503020204020204" pitchFamily="34" charset="-122"/>
                <a:sym typeface="微软雅黑" panose="020B0503020204020204" pitchFamily="34" charset="-122"/>
              </a:rPr>
              <a:t>KÜL</a:t>
            </a:r>
          </a:p>
          <a:p>
            <a:pPr algn="ctr">
              <a:defRPr/>
            </a:pPr>
            <a:r>
              <a:rPr lang="tr-TR" altLang="zh-CN" sz="6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TÜR</a:t>
            </a:r>
          </a:p>
          <a:p>
            <a:pPr algn="ctr">
              <a:defRPr/>
            </a:pPr>
            <a:r>
              <a:rPr lang="tr-TR" altLang="zh-CN" sz="6000" b="1" dirty="0">
                <a:solidFill>
                  <a:schemeClr val="accent6">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EL</a:t>
            </a:r>
            <a:endParaRPr lang="zh-CN" altLang="zh-CN" sz="4000" dirty="0">
              <a:solidFill>
                <a:schemeClr val="accent6">
                  <a:lumMod val="75000"/>
                </a:schemeClr>
              </a:solidFill>
              <a:latin typeface="微软雅黑" panose="020B0503020204020204" pitchFamily="34" charset="-122"/>
              <a:ea typeface="微软雅黑" panose="020B0503020204020204" pitchFamily="34" charset="-122"/>
            </a:endParaRPr>
          </a:p>
        </p:txBody>
      </p:sp>
      <p:grpSp>
        <p:nvGrpSpPr>
          <p:cNvPr id="21511" name="Group 7"/>
          <p:cNvGrpSpPr>
            <a:grpSpLocks/>
          </p:cNvGrpSpPr>
          <p:nvPr/>
        </p:nvGrpSpPr>
        <p:grpSpPr bwMode="auto">
          <a:xfrm>
            <a:off x="8007350" y="5270500"/>
            <a:ext cx="976313" cy="974725"/>
            <a:chOff x="0" y="0"/>
            <a:chExt cx="976313" cy="974725"/>
          </a:xfrm>
        </p:grpSpPr>
        <p:sp>
          <p:nvSpPr>
            <p:cNvPr id="21543" name="AutoShape 8"/>
            <p:cNvSpPr>
              <a:spLocks/>
            </p:cNvSpPr>
            <p:nvPr/>
          </p:nvSpPr>
          <p:spPr bwMode="auto">
            <a:xfrm>
              <a:off x="0" y="0"/>
              <a:ext cx="976313" cy="97472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82582D"/>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44" name="Group 9"/>
            <p:cNvGrpSpPr>
              <a:grpSpLocks/>
            </p:cNvGrpSpPr>
            <p:nvPr/>
          </p:nvGrpSpPr>
          <p:grpSpPr bwMode="auto">
            <a:xfrm>
              <a:off x="93703" y="73342"/>
              <a:ext cx="788906" cy="828040"/>
              <a:chOff x="0" y="0"/>
              <a:chExt cx="788906" cy="828040"/>
            </a:xfrm>
          </p:grpSpPr>
          <p:sp>
            <p:nvSpPr>
              <p:cNvPr id="21545" name="AutoShape 10"/>
              <p:cNvSpPr>
                <a:spLocks/>
              </p:cNvSpPr>
              <p:nvPr/>
            </p:nvSpPr>
            <p:spPr bwMode="auto">
              <a:xfrm>
                <a:off x="-40" y="20321"/>
                <a:ext cx="788987" cy="7874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82582D"/>
              </a:solidFill>
              <a:ln w="12700" cap="flat" cmpd="sng">
                <a:solidFill>
                  <a:srgbClr val="82582D"/>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46" name="AutoShape 1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3</a:t>
                </a:r>
                <a:endParaRPr lang="zh-CN" altLang="zh-CN">
                  <a:solidFill>
                    <a:schemeClr val="bg1"/>
                  </a:solidFill>
                  <a:cs typeface="Helvetica" pitchFamily="34" charset="0"/>
                  <a:sym typeface="Calibri" pitchFamily="34" charset="0"/>
                </a:endParaRPr>
              </a:p>
            </p:txBody>
          </p:sp>
        </p:grpSp>
      </p:grpSp>
      <p:grpSp>
        <p:nvGrpSpPr>
          <p:cNvPr id="21512" name="Group 12"/>
          <p:cNvGrpSpPr>
            <a:grpSpLocks/>
          </p:cNvGrpSpPr>
          <p:nvPr/>
        </p:nvGrpSpPr>
        <p:grpSpPr bwMode="auto">
          <a:xfrm>
            <a:off x="3206750" y="5270500"/>
            <a:ext cx="976313" cy="974725"/>
            <a:chOff x="0" y="0"/>
            <a:chExt cx="976313" cy="974725"/>
          </a:xfrm>
        </p:grpSpPr>
        <p:sp>
          <p:nvSpPr>
            <p:cNvPr id="21539" name="AutoShape 13"/>
            <p:cNvSpPr>
              <a:spLocks/>
            </p:cNvSpPr>
            <p:nvPr/>
          </p:nvSpPr>
          <p:spPr bwMode="auto">
            <a:xfrm>
              <a:off x="0" y="0"/>
              <a:ext cx="976313" cy="97472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E822E"/>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40" name="Group 14"/>
            <p:cNvGrpSpPr>
              <a:grpSpLocks/>
            </p:cNvGrpSpPr>
            <p:nvPr/>
          </p:nvGrpSpPr>
          <p:grpSpPr bwMode="auto">
            <a:xfrm>
              <a:off x="93703" y="73342"/>
              <a:ext cx="788906" cy="828040"/>
              <a:chOff x="0" y="0"/>
              <a:chExt cx="788906" cy="828040"/>
            </a:xfrm>
          </p:grpSpPr>
          <p:sp>
            <p:nvSpPr>
              <p:cNvPr id="21541" name="AutoShape 15"/>
              <p:cNvSpPr>
                <a:spLocks/>
              </p:cNvSpPr>
              <p:nvPr/>
            </p:nvSpPr>
            <p:spPr bwMode="auto">
              <a:xfrm>
                <a:off x="0" y="20208"/>
                <a:ext cx="788906" cy="787624"/>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E822E">
                  <a:alpha val="69019"/>
                </a:srgbClr>
              </a:solidFill>
              <a:ln w="12700" cap="flat" cmpd="sng">
                <a:solidFill>
                  <a:srgbClr val="7E822E"/>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42" name="AutoShape 1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4</a:t>
                </a:r>
                <a:endParaRPr lang="zh-CN" altLang="zh-CN">
                  <a:solidFill>
                    <a:schemeClr val="bg1"/>
                  </a:solidFill>
                  <a:cs typeface="Helvetica" pitchFamily="34" charset="0"/>
                  <a:sym typeface="Calibri" pitchFamily="34" charset="0"/>
                </a:endParaRPr>
              </a:p>
            </p:txBody>
          </p:sp>
        </p:grpSp>
      </p:grpSp>
      <p:grpSp>
        <p:nvGrpSpPr>
          <p:cNvPr id="21513" name="Group 17"/>
          <p:cNvGrpSpPr>
            <a:grpSpLocks/>
          </p:cNvGrpSpPr>
          <p:nvPr/>
        </p:nvGrpSpPr>
        <p:grpSpPr bwMode="auto">
          <a:xfrm>
            <a:off x="8623300" y="2949575"/>
            <a:ext cx="976313" cy="976313"/>
            <a:chOff x="0" y="0"/>
            <a:chExt cx="976313" cy="976313"/>
          </a:xfrm>
        </p:grpSpPr>
        <p:sp>
          <p:nvSpPr>
            <p:cNvPr id="21535" name="AutoShape 18"/>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8A82C"/>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36" name="Group 19"/>
            <p:cNvGrpSpPr>
              <a:grpSpLocks/>
            </p:cNvGrpSpPr>
            <p:nvPr/>
          </p:nvGrpSpPr>
          <p:grpSpPr bwMode="auto">
            <a:xfrm>
              <a:off x="93703" y="74135"/>
              <a:ext cx="788906" cy="828041"/>
              <a:chOff x="0" y="0"/>
              <a:chExt cx="788906" cy="828040"/>
            </a:xfrm>
          </p:grpSpPr>
          <p:sp>
            <p:nvSpPr>
              <p:cNvPr id="21537" name="AutoShape 20"/>
              <p:cNvSpPr>
                <a:spLocks/>
              </p:cNvSpPr>
              <p:nvPr/>
            </p:nvSpPr>
            <p:spPr bwMode="auto">
              <a:xfrm>
                <a:off x="0" y="19567"/>
                <a:ext cx="788906" cy="78890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8A82C">
                  <a:alpha val="69019"/>
                </a:srgbClr>
              </a:solidFill>
              <a:ln w="12700" cap="flat" cmpd="sng">
                <a:solidFill>
                  <a:srgbClr val="78A82C"/>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8" name="AutoShape 2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2</a:t>
                </a:r>
                <a:endParaRPr lang="zh-CN" altLang="zh-CN">
                  <a:solidFill>
                    <a:schemeClr val="bg1"/>
                  </a:solidFill>
                  <a:cs typeface="Helvetica" pitchFamily="34" charset="0"/>
                  <a:sym typeface="Calibri" pitchFamily="34" charset="0"/>
                </a:endParaRPr>
              </a:p>
            </p:txBody>
          </p:sp>
        </p:grpSp>
      </p:grpSp>
      <p:grpSp>
        <p:nvGrpSpPr>
          <p:cNvPr id="21514" name="Group 22"/>
          <p:cNvGrpSpPr>
            <a:grpSpLocks/>
          </p:cNvGrpSpPr>
          <p:nvPr/>
        </p:nvGrpSpPr>
        <p:grpSpPr bwMode="auto">
          <a:xfrm>
            <a:off x="2513013" y="2949575"/>
            <a:ext cx="976312" cy="976313"/>
            <a:chOff x="0" y="0"/>
            <a:chExt cx="976313" cy="976313"/>
          </a:xfrm>
        </p:grpSpPr>
        <p:sp>
          <p:nvSpPr>
            <p:cNvPr id="21531" name="AutoShape 23"/>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99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32" name="Group 24"/>
            <p:cNvGrpSpPr>
              <a:grpSpLocks/>
            </p:cNvGrpSpPr>
            <p:nvPr/>
          </p:nvGrpSpPr>
          <p:grpSpPr bwMode="auto">
            <a:xfrm>
              <a:off x="93703" y="74135"/>
              <a:ext cx="788906" cy="828041"/>
              <a:chOff x="0" y="0"/>
              <a:chExt cx="788906" cy="828040"/>
            </a:xfrm>
          </p:grpSpPr>
          <p:sp>
            <p:nvSpPr>
              <p:cNvPr id="21533" name="AutoShape 25"/>
              <p:cNvSpPr>
                <a:spLocks/>
              </p:cNvSpPr>
              <p:nvPr/>
            </p:nvSpPr>
            <p:spPr bwMode="auto">
              <a:xfrm>
                <a:off x="-41" y="19528"/>
                <a:ext cx="788989" cy="7889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99000"/>
              </a:solidFill>
              <a:ln w="12700" cap="flat" cmpd="sng">
                <a:solidFill>
                  <a:srgbClr val="E99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4" name="AutoShape 2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5</a:t>
                </a:r>
                <a:endParaRPr lang="zh-CN" altLang="zh-CN">
                  <a:solidFill>
                    <a:schemeClr val="bg1"/>
                  </a:solidFill>
                  <a:cs typeface="Helvetica" pitchFamily="34" charset="0"/>
                  <a:sym typeface="Calibri" pitchFamily="34" charset="0"/>
                </a:endParaRPr>
              </a:p>
            </p:txBody>
          </p:sp>
        </p:grpSp>
      </p:grpSp>
      <p:grpSp>
        <p:nvGrpSpPr>
          <p:cNvPr id="21515" name="Group 27"/>
          <p:cNvGrpSpPr>
            <a:grpSpLocks/>
          </p:cNvGrpSpPr>
          <p:nvPr/>
        </p:nvGrpSpPr>
        <p:grpSpPr bwMode="auto">
          <a:xfrm>
            <a:off x="8007350" y="676275"/>
            <a:ext cx="976313" cy="976313"/>
            <a:chOff x="0" y="0"/>
            <a:chExt cx="976313" cy="976313"/>
          </a:xfrm>
        </p:grpSpPr>
        <p:sp>
          <p:nvSpPr>
            <p:cNvPr id="21527" name="AutoShape 28"/>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C769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28" name="Group 29"/>
            <p:cNvGrpSpPr>
              <a:grpSpLocks/>
            </p:cNvGrpSpPr>
            <p:nvPr/>
          </p:nvGrpSpPr>
          <p:grpSpPr bwMode="auto">
            <a:xfrm>
              <a:off x="93703" y="74135"/>
              <a:ext cx="788906" cy="828041"/>
              <a:chOff x="0" y="0"/>
              <a:chExt cx="788906" cy="828040"/>
            </a:xfrm>
          </p:grpSpPr>
          <p:sp>
            <p:nvSpPr>
              <p:cNvPr id="21529" name="AutoShape 30"/>
              <p:cNvSpPr>
                <a:spLocks/>
              </p:cNvSpPr>
              <p:nvPr/>
            </p:nvSpPr>
            <p:spPr bwMode="auto">
              <a:xfrm>
                <a:off x="-40" y="19528"/>
                <a:ext cx="788987" cy="7889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C7690">
                  <a:alpha val="69019"/>
                </a:srgbClr>
              </a:solidFill>
              <a:ln w="12700" cap="flat" cmpd="sng">
                <a:solidFill>
                  <a:srgbClr val="EC769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0" name="AutoShape 3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1</a:t>
                </a:r>
                <a:endParaRPr lang="zh-CN" altLang="zh-CN">
                  <a:solidFill>
                    <a:schemeClr val="bg1"/>
                  </a:solidFill>
                  <a:cs typeface="Helvetica" pitchFamily="34" charset="0"/>
                  <a:sym typeface="Calibri" pitchFamily="34" charset="0"/>
                </a:endParaRPr>
              </a:p>
            </p:txBody>
          </p:sp>
        </p:grpSp>
      </p:grpSp>
      <p:grpSp>
        <p:nvGrpSpPr>
          <p:cNvPr id="21516" name="Group 32"/>
          <p:cNvGrpSpPr>
            <a:grpSpLocks/>
          </p:cNvGrpSpPr>
          <p:nvPr/>
        </p:nvGrpSpPr>
        <p:grpSpPr bwMode="auto">
          <a:xfrm>
            <a:off x="3206750" y="676275"/>
            <a:ext cx="976313" cy="976313"/>
            <a:chOff x="0" y="0"/>
            <a:chExt cx="976313" cy="976313"/>
          </a:xfrm>
        </p:grpSpPr>
        <p:sp>
          <p:nvSpPr>
            <p:cNvPr id="21523" name="AutoShape 33"/>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C00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24" name="Group 34"/>
            <p:cNvGrpSpPr>
              <a:grpSpLocks/>
            </p:cNvGrpSpPr>
            <p:nvPr/>
          </p:nvGrpSpPr>
          <p:grpSpPr bwMode="auto">
            <a:xfrm>
              <a:off x="93703" y="74135"/>
              <a:ext cx="788906" cy="828041"/>
              <a:chOff x="0" y="0"/>
              <a:chExt cx="788906" cy="828040"/>
            </a:xfrm>
          </p:grpSpPr>
          <p:sp>
            <p:nvSpPr>
              <p:cNvPr id="21525" name="AutoShape 35"/>
              <p:cNvSpPr>
                <a:spLocks/>
              </p:cNvSpPr>
              <p:nvPr/>
            </p:nvSpPr>
            <p:spPr bwMode="auto">
              <a:xfrm>
                <a:off x="0" y="19567"/>
                <a:ext cx="788906" cy="78890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C00000">
                  <a:alpha val="69019"/>
                </a:srgbClr>
              </a:solidFill>
              <a:ln w="12700" cap="flat" cmpd="sng">
                <a:solidFill>
                  <a:srgbClr val="C00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26" name="AutoShape 3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6</a:t>
                </a:r>
                <a:endParaRPr lang="zh-CN" altLang="zh-CN">
                  <a:solidFill>
                    <a:schemeClr val="bg1"/>
                  </a:solidFill>
                  <a:cs typeface="Helvetica" pitchFamily="34" charset="0"/>
                  <a:sym typeface="Calibri" pitchFamily="34" charset="0"/>
                </a:endParaRPr>
              </a:p>
            </p:txBody>
          </p:sp>
        </p:grpSp>
      </p:grpSp>
      <p:sp>
        <p:nvSpPr>
          <p:cNvPr id="17422" name="AutoShape 39"/>
          <p:cNvSpPr>
            <a:spLocks/>
          </p:cNvSpPr>
          <p:nvPr/>
        </p:nvSpPr>
        <p:spPr bwMode="auto">
          <a:xfrm>
            <a:off x="9693275" y="3284538"/>
            <a:ext cx="1995488"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1519" name="AutoShape 40"/>
          <p:cNvSpPr>
            <a:spLocks/>
          </p:cNvSpPr>
          <p:nvPr/>
        </p:nvSpPr>
        <p:spPr bwMode="auto">
          <a:xfrm>
            <a:off x="8355013" y="1795463"/>
            <a:ext cx="1925637"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TİYATROLAR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17424" name="AutoShape 41"/>
          <p:cNvSpPr>
            <a:spLocks/>
          </p:cNvSpPr>
          <p:nvPr/>
        </p:nvSpPr>
        <p:spPr bwMode="auto">
          <a:xfrm>
            <a:off x="1849438" y="4718050"/>
            <a:ext cx="1985962"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TÖRENLER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1521" name="AutoShape 42"/>
          <p:cNvSpPr>
            <a:spLocks/>
          </p:cNvSpPr>
          <p:nvPr/>
        </p:nvSpPr>
        <p:spPr bwMode="auto">
          <a:xfrm>
            <a:off x="8355013" y="4718050"/>
            <a:ext cx="2022475"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rPr>
              <a:t>ŞİİR DİNLETİLERİ</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43" name="AutoShape 37">
            <a:extLst>
              <a:ext uri="{FF2B5EF4-FFF2-40B4-BE49-F238E27FC236}">
                <a16:creationId xmlns:a16="http://schemas.microsoft.com/office/drawing/2014/main" id="{F1619F34-D50E-4E6A-ACAA-5CD1AA36385E}"/>
              </a:ext>
            </a:extLst>
          </p:cNvPr>
          <p:cNvSpPr>
            <a:spLocks/>
          </p:cNvSpPr>
          <p:nvPr/>
        </p:nvSpPr>
        <p:spPr bwMode="auto">
          <a:xfrm>
            <a:off x="5349713" y="800100"/>
            <a:ext cx="1841500"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DERGİLER</a:t>
            </a:r>
            <a:endParaRPr lang="zh-CN" sz="1600" dirty="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44" name="AutoShape 41">
            <a:extLst>
              <a:ext uri="{FF2B5EF4-FFF2-40B4-BE49-F238E27FC236}">
                <a16:creationId xmlns:a16="http://schemas.microsoft.com/office/drawing/2014/main" id="{ECE2A20F-9219-46D9-BE89-BE58467811C4}"/>
              </a:ext>
            </a:extLst>
          </p:cNvPr>
          <p:cNvSpPr>
            <a:spLocks/>
          </p:cNvSpPr>
          <p:nvPr/>
        </p:nvSpPr>
        <p:spPr bwMode="auto">
          <a:xfrm>
            <a:off x="378223" y="3260725"/>
            <a:ext cx="1985962"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KİTAPLAR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46" name="Metin kutusu 45">
            <a:extLst>
              <a:ext uri="{FF2B5EF4-FFF2-40B4-BE49-F238E27FC236}">
                <a16:creationId xmlns:a16="http://schemas.microsoft.com/office/drawing/2014/main" id="{C9870E47-DF78-4246-842F-A7B0727FBAF7}"/>
              </a:ext>
            </a:extLst>
          </p:cNvPr>
          <p:cNvSpPr txBox="1"/>
          <p:nvPr/>
        </p:nvSpPr>
        <p:spPr>
          <a:xfrm>
            <a:off x="869149" y="1834535"/>
            <a:ext cx="2913070" cy="369332"/>
          </a:xfrm>
          <a:prstGeom prst="rect">
            <a:avLst/>
          </a:prstGeom>
          <a:noFill/>
          <a:ln>
            <a:solidFill>
              <a:schemeClr val="tx1"/>
            </a:solidFill>
          </a:ln>
        </p:spPr>
        <p:txBody>
          <a:bodyPr wrap="square">
            <a:spAutoFit/>
          </a:bodyPr>
          <a:lstStyle/>
          <a:p>
            <a:pPr algn="ctr">
              <a:defRPr/>
            </a:pPr>
            <a:r>
              <a:rPr lang="tr-TR" altLang="zh-CN" sz="18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YARIŞMALAR</a:t>
            </a:r>
            <a:endParaRPr lang="zh-CN" sz="1800" dirty="0">
              <a:solidFill>
                <a:schemeClr val="tx1"/>
              </a:solidFill>
              <a:latin typeface="微软雅黑" panose="020B0503020204020204" pitchFamily="34" charset="-122"/>
              <a:ea typeface="微软雅黑" panose="020B0503020204020204" pitchFamily="34" charset="-122"/>
            </a:endParaRPr>
          </a:p>
        </p:txBody>
      </p:sp>
      <p:sp>
        <p:nvSpPr>
          <p:cNvPr id="47" name="AutoShape 42">
            <a:extLst>
              <a:ext uri="{FF2B5EF4-FFF2-40B4-BE49-F238E27FC236}">
                <a16:creationId xmlns:a16="http://schemas.microsoft.com/office/drawing/2014/main" id="{67E0E717-4DE6-4358-9EFD-7930FC253CF2}"/>
              </a:ext>
            </a:extLst>
          </p:cNvPr>
          <p:cNvSpPr>
            <a:spLocks/>
          </p:cNvSpPr>
          <p:nvPr/>
        </p:nvSpPr>
        <p:spPr bwMode="auto">
          <a:xfrm>
            <a:off x="9679781" y="3276883"/>
            <a:ext cx="2022475"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rPr>
              <a:t>SÖYLEŞİLER</a:t>
            </a:r>
            <a:endParaRPr lang="zh-CN" sz="16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7311286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472039D-0CCF-44AC-870D-EB7B25F20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519" y="651179"/>
            <a:ext cx="5400000" cy="5400000"/>
          </a:xfrm>
          <a:prstGeom prst="rect">
            <a:avLst/>
          </a:prstGeom>
          <a:ln>
            <a:noFill/>
          </a:ln>
          <a:effectLst>
            <a:outerShdw blurRad="190500" algn="tl" rotWithShape="0">
              <a:srgbClr val="000000">
                <a:alpha val="70000"/>
              </a:srgbClr>
            </a:outerShdw>
          </a:effectLst>
        </p:spPr>
      </p:pic>
      <p:pic>
        <p:nvPicPr>
          <p:cNvPr id="4" name="Resim 2">
            <a:extLst>
              <a:ext uri="{FF2B5EF4-FFF2-40B4-BE49-F238E27FC236}">
                <a16:creationId xmlns:a16="http://schemas.microsoft.com/office/drawing/2014/main" id="{169CDE7F-849D-4924-9347-631BF7F4A5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2119" y="641450"/>
            <a:ext cx="5400000" cy="540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6266139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Resim 10" descr="metin, insan yüzü, adam, insan, poster içeren bir resim&#10;&#10;Açıklama otomatik olarak oluşturuldu">
            <a:extLst>
              <a:ext uri="{FF2B5EF4-FFF2-40B4-BE49-F238E27FC236}">
                <a16:creationId xmlns:a16="http://schemas.microsoft.com/office/drawing/2014/main" id="{040EA7CE-DDAC-EA63-45E6-0DF00982F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186" y="643466"/>
            <a:ext cx="2112853" cy="2624663"/>
          </a:xfrm>
          <a:prstGeom prst="rect">
            <a:avLst/>
          </a:prstGeom>
        </p:spPr>
      </p:pic>
      <p:pic>
        <p:nvPicPr>
          <p:cNvPr id="17" name="Resim 16" descr="metin, gazete, yayımlama, neşir, neşriyat, uçucu; el ilanı içeren bir resim&#10;&#10;Açıklama otomatik olarak oluşturuldu">
            <a:extLst>
              <a:ext uri="{FF2B5EF4-FFF2-40B4-BE49-F238E27FC236}">
                <a16:creationId xmlns:a16="http://schemas.microsoft.com/office/drawing/2014/main" id="{9EAF5AFB-D75F-85BD-3D85-8DCD2E3D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493" y="899579"/>
            <a:ext cx="3743538" cy="5058835"/>
          </a:xfrm>
          <a:prstGeom prst="rect">
            <a:avLst/>
          </a:prstGeom>
        </p:spPr>
      </p:pic>
      <p:pic>
        <p:nvPicPr>
          <p:cNvPr id="15" name="Resim 14" descr="metin, gazete, yayımlama, neşir, neşriyat, haberler içeren bir resim&#10;&#10;Açıklama otomatik olarak oluşturuldu">
            <a:extLst>
              <a:ext uri="{FF2B5EF4-FFF2-40B4-BE49-F238E27FC236}">
                <a16:creationId xmlns:a16="http://schemas.microsoft.com/office/drawing/2014/main" id="{B18C2EE1-8A5A-2AA2-E6AB-244C5F67D5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8154" y="643466"/>
            <a:ext cx="2020989" cy="2624662"/>
          </a:xfrm>
          <a:prstGeom prst="rect">
            <a:avLst/>
          </a:prstGeom>
        </p:spPr>
      </p:pic>
      <p:pic>
        <p:nvPicPr>
          <p:cNvPr id="9" name="Resim 8" descr="metin, insan yüzü, adam, insan, kişi, şahıs içeren bir resim&#10;&#10;Açıklama otomatik olarak oluşturuldu">
            <a:extLst>
              <a:ext uri="{FF2B5EF4-FFF2-40B4-BE49-F238E27FC236}">
                <a16:creationId xmlns:a16="http://schemas.microsoft.com/office/drawing/2014/main" id="{D8522B4A-AA6D-4553-DBF6-18CC93C39B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842" y="3589863"/>
            <a:ext cx="2611541" cy="2624665"/>
          </a:xfrm>
          <a:prstGeom prst="rect">
            <a:avLst/>
          </a:prstGeom>
        </p:spPr>
      </p:pic>
      <p:pic>
        <p:nvPicPr>
          <p:cNvPr id="13" name="Resim 12" descr="metin, bulut, ekran görüntüsü, poster içeren bir resim&#10;&#10;Açıklama otomatik olarak oluşturuldu">
            <a:extLst>
              <a:ext uri="{FF2B5EF4-FFF2-40B4-BE49-F238E27FC236}">
                <a16:creationId xmlns:a16="http://schemas.microsoft.com/office/drawing/2014/main" id="{DBC06034-A1AB-6466-362C-B80E023261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3931" y="3589863"/>
            <a:ext cx="2009433" cy="2643992"/>
          </a:xfrm>
          <a:prstGeom prst="rect">
            <a:avLst/>
          </a:prstGeom>
        </p:spPr>
      </p:pic>
    </p:spTree>
    <p:extLst>
      <p:ext uri="{BB962C8B-B14F-4D97-AF65-F5344CB8AC3E}">
        <p14:creationId xmlns:p14="http://schemas.microsoft.com/office/powerpoint/2010/main" val="39223485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8DC17DBD-6803-4D5F-90D9-82D75F61E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28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786505"/>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vin\Desktop\268065978_645711726453910_1609587975375101281_n.jpg"/>
          <p:cNvPicPr>
            <a:picLocks noChangeAspect="1" noChangeArrowheads="1"/>
          </p:cNvPicPr>
          <p:nvPr/>
        </p:nvPicPr>
        <p:blipFill>
          <a:blip r:embed="rId2"/>
          <a:srcRect/>
          <a:stretch>
            <a:fillRect/>
          </a:stretch>
        </p:blipFill>
        <p:spPr bwMode="auto">
          <a:xfrm>
            <a:off x="166240" y="130440"/>
            <a:ext cx="4707317" cy="3332608"/>
          </a:xfrm>
          <a:prstGeom prst="rect">
            <a:avLst/>
          </a:prstGeom>
          <a:noFill/>
        </p:spPr>
      </p:pic>
      <p:pic>
        <p:nvPicPr>
          <p:cNvPr id="1027" name="Picture 3" descr="C:\Users\nevin\Desktop\267939925_2085665211590760_7015883441702748432_n.jpg"/>
          <p:cNvPicPr>
            <a:picLocks noChangeAspect="1" noChangeArrowheads="1"/>
          </p:cNvPicPr>
          <p:nvPr/>
        </p:nvPicPr>
        <p:blipFill>
          <a:blip r:embed="rId3"/>
          <a:srcRect/>
          <a:stretch>
            <a:fillRect/>
          </a:stretch>
        </p:blipFill>
        <p:spPr bwMode="auto">
          <a:xfrm>
            <a:off x="7072009" y="3813242"/>
            <a:ext cx="4941652" cy="2885623"/>
          </a:xfrm>
          <a:prstGeom prst="rect">
            <a:avLst/>
          </a:prstGeom>
          <a:noFill/>
        </p:spPr>
      </p:pic>
      <p:pic>
        <p:nvPicPr>
          <p:cNvPr id="1028" name="Picture 4" descr="C:\Users\nevin\Desktop\267874031_445096587290799_2347228192209307253_n.jpg"/>
          <p:cNvPicPr>
            <a:picLocks noChangeAspect="1" noChangeArrowheads="1"/>
          </p:cNvPicPr>
          <p:nvPr/>
        </p:nvPicPr>
        <p:blipFill>
          <a:blip r:embed="rId4"/>
          <a:srcRect/>
          <a:stretch>
            <a:fillRect/>
          </a:stretch>
        </p:blipFill>
        <p:spPr bwMode="auto">
          <a:xfrm>
            <a:off x="186110" y="3610613"/>
            <a:ext cx="5638754" cy="2994468"/>
          </a:xfrm>
          <a:prstGeom prst="rect">
            <a:avLst/>
          </a:prstGeom>
          <a:noFill/>
        </p:spPr>
      </p:pic>
      <p:pic>
        <p:nvPicPr>
          <p:cNvPr id="1029" name="Picture 5" descr="C:\Users\nevin\Desktop\268387308_437271608002394_4154161889567384336_n.jpg"/>
          <p:cNvPicPr>
            <a:picLocks noChangeAspect="1" noChangeArrowheads="1"/>
          </p:cNvPicPr>
          <p:nvPr/>
        </p:nvPicPr>
        <p:blipFill>
          <a:blip r:embed="rId5"/>
          <a:srcRect/>
          <a:stretch>
            <a:fillRect/>
          </a:stretch>
        </p:blipFill>
        <p:spPr bwMode="auto">
          <a:xfrm>
            <a:off x="5998157" y="248104"/>
            <a:ext cx="6009445" cy="3380313"/>
          </a:xfrm>
          <a:prstGeom prst="rect">
            <a:avLst/>
          </a:prstGeom>
          <a:noFill/>
        </p:spPr>
      </p:pic>
      <p:sp>
        <p:nvSpPr>
          <p:cNvPr id="7" name="6 Metin kutusu"/>
          <p:cNvSpPr txBox="1"/>
          <p:nvPr/>
        </p:nvSpPr>
        <p:spPr>
          <a:xfrm>
            <a:off x="5126477" y="145914"/>
            <a:ext cx="496111" cy="3539430"/>
          </a:xfrm>
          <a:prstGeom prst="rect">
            <a:avLst/>
          </a:prstGeom>
          <a:noFill/>
        </p:spPr>
        <p:txBody>
          <a:bodyPr wrap="square" rtlCol="0">
            <a:spAutoFit/>
          </a:bodyPr>
          <a:lstStyle/>
          <a:p>
            <a:r>
              <a:rPr lang="tr-TR" sz="3200" dirty="0">
                <a:solidFill>
                  <a:srgbClr val="C00000"/>
                </a:solidFill>
                <a:latin typeface="Baskerville Old Face" pitchFamily="18" charset="0"/>
              </a:rPr>
              <a:t>FELSEFE</a:t>
            </a:r>
          </a:p>
        </p:txBody>
      </p:sp>
      <p:sp>
        <p:nvSpPr>
          <p:cNvPr id="8" name="7 Metin kutusu"/>
          <p:cNvSpPr txBox="1"/>
          <p:nvPr/>
        </p:nvSpPr>
        <p:spPr>
          <a:xfrm>
            <a:off x="6196519" y="4085617"/>
            <a:ext cx="476655" cy="2062103"/>
          </a:xfrm>
          <a:prstGeom prst="rect">
            <a:avLst/>
          </a:prstGeom>
          <a:noFill/>
        </p:spPr>
        <p:txBody>
          <a:bodyPr wrap="square" rtlCol="0">
            <a:spAutoFit/>
          </a:bodyPr>
          <a:lstStyle/>
          <a:p>
            <a:r>
              <a:rPr lang="tr-TR" sz="3200" dirty="0">
                <a:solidFill>
                  <a:srgbClr val="C00000"/>
                </a:solidFill>
                <a:latin typeface="Baskerville Old Face" pitchFamily="18" charset="0"/>
              </a:rPr>
              <a:t>GÜNÜ</a:t>
            </a:r>
          </a:p>
        </p:txBody>
      </p:sp>
    </p:spTree>
    <p:extLst>
      <p:ext uri="{BB962C8B-B14F-4D97-AF65-F5344CB8AC3E}">
        <p14:creationId xmlns:p14="http://schemas.microsoft.com/office/powerpoint/2010/main" val="3003588164"/>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Resim 4" descr="giyim, kişi, şahıs, insan yüzü, adam, insan içeren bir resim&#10;&#10;Açıklama otomatik olarak oluşturuldu">
            <a:extLst>
              <a:ext uri="{FF2B5EF4-FFF2-40B4-BE49-F238E27FC236}">
                <a16:creationId xmlns:a16="http://schemas.microsoft.com/office/drawing/2014/main" id="{578BDAB7-D81D-47D0-9619-F83039AAB2DB}"/>
              </a:ext>
            </a:extLst>
          </p:cNvPr>
          <p:cNvPicPr>
            <a:picLocks noChangeAspect="1"/>
          </p:cNvPicPr>
          <p:nvPr/>
        </p:nvPicPr>
        <p:blipFill rotWithShape="1">
          <a:blip r:embed="rId2">
            <a:extLst>
              <a:ext uri="{28A0092B-C50C-407E-A947-70E740481C1C}">
                <a14:useLocalDpi xmlns:a14="http://schemas.microsoft.com/office/drawing/2010/main" val="0"/>
              </a:ext>
            </a:extLst>
          </a:blip>
          <a:srcRect t="25861" r="-2" b="29089"/>
          <a:stretch/>
        </p:blipFill>
        <p:spPr>
          <a:xfrm>
            <a:off x="4493416" y="0"/>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7" name="Resim 6" descr="giyim, kişi, şahıs, ayakkabı, duvar içeren bir resim&#10;&#10;Açıklama otomatik olarak oluşturuldu">
            <a:extLst>
              <a:ext uri="{FF2B5EF4-FFF2-40B4-BE49-F238E27FC236}">
                <a16:creationId xmlns:a16="http://schemas.microsoft.com/office/drawing/2014/main" id="{FA496C19-722A-A35A-35EC-70ED727B107D}"/>
              </a:ext>
            </a:extLst>
          </p:cNvPr>
          <p:cNvPicPr>
            <a:picLocks noChangeAspect="1"/>
          </p:cNvPicPr>
          <p:nvPr/>
        </p:nvPicPr>
        <p:blipFill rotWithShape="1">
          <a:blip r:embed="rId3">
            <a:extLst>
              <a:ext uri="{28A0092B-C50C-407E-A947-70E740481C1C}">
                <a14:useLocalDpi xmlns:a14="http://schemas.microsoft.com/office/drawing/2010/main" val="0"/>
              </a:ext>
            </a:extLst>
          </a:blip>
          <a:srcRect t="17868" r="-3" b="23098"/>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3" name="Resim 2" descr="saat, giyim, duvar, kişi, şahıs içeren bir resim&#10;&#10;Açıklama otomatik olarak oluşturuldu">
            <a:extLst>
              <a:ext uri="{FF2B5EF4-FFF2-40B4-BE49-F238E27FC236}">
                <a16:creationId xmlns:a16="http://schemas.microsoft.com/office/drawing/2014/main" id="{F4D5BCBB-0322-5DB5-A0D2-7CC2B0FFE0D1}"/>
              </a:ext>
            </a:extLst>
          </p:cNvPr>
          <p:cNvPicPr>
            <a:picLocks noChangeAspect="1"/>
          </p:cNvPicPr>
          <p:nvPr/>
        </p:nvPicPr>
        <p:blipFill rotWithShape="1">
          <a:blip r:embed="rId4">
            <a:extLst>
              <a:ext uri="{28A0092B-C50C-407E-A947-70E740481C1C}">
                <a14:useLocalDpi xmlns:a14="http://schemas.microsoft.com/office/drawing/2010/main" val="0"/>
              </a:ext>
            </a:extLst>
          </a:blip>
          <a:srcRect t="6071" r="2" b="34717"/>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Resim 8" descr="giyim, kişi, şahıs, ayakkabı, bina içeren bir resim&#10;&#10;Açıklama otomatik olarak oluşturuldu">
            <a:extLst>
              <a:ext uri="{FF2B5EF4-FFF2-40B4-BE49-F238E27FC236}">
                <a16:creationId xmlns:a16="http://schemas.microsoft.com/office/drawing/2014/main" id="{36F1FDB8-08F5-924F-512F-EE2D966E3962}"/>
              </a:ext>
            </a:extLst>
          </p:cNvPr>
          <p:cNvPicPr>
            <a:picLocks noChangeAspect="1"/>
          </p:cNvPicPr>
          <p:nvPr/>
        </p:nvPicPr>
        <p:blipFill rotWithShape="1">
          <a:blip r:embed="rId5">
            <a:extLst>
              <a:ext uri="{28A0092B-C50C-407E-A947-70E740481C1C}">
                <a14:useLocalDpi xmlns:a14="http://schemas.microsoft.com/office/drawing/2010/main" val="0"/>
              </a:ext>
            </a:extLst>
          </a:blip>
          <a:srcRect t="32695" r="-2" b="22718"/>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204090453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239" name="Rectangle 9226">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9" name="Picture 5" descr="C:\Users\nevin\Desktop\269900627_219938263655042_225150538023294717_n.jpg"/>
          <p:cNvPicPr>
            <a:picLocks noChangeAspect="1" noChangeArrowheads="1"/>
          </p:cNvPicPr>
          <p:nvPr/>
        </p:nvPicPr>
        <p:blipFill rotWithShape="1">
          <a:blip r:embed="rId2"/>
          <a:srcRect r="10179" b="-2"/>
          <a:stretch/>
        </p:blipFill>
        <p:spPr bwMode="auto">
          <a:xfrm>
            <a:off x="1" y="1"/>
            <a:ext cx="2970465" cy="3383279"/>
          </a:xfrm>
          <a:prstGeom prst="rect">
            <a:avLst/>
          </a:prstGeom>
          <a:noFill/>
        </p:spPr>
      </p:pic>
      <p:pic>
        <p:nvPicPr>
          <p:cNvPr id="6147" name="Picture 3" descr="C:\Users\nevin\Desktop\269816709_1911952385642701_476202207641177734_n.jpg"/>
          <p:cNvPicPr>
            <a:picLocks noChangeAspect="1" noChangeArrowheads="1"/>
          </p:cNvPicPr>
          <p:nvPr/>
        </p:nvPicPr>
        <p:blipFill rotWithShape="1">
          <a:blip r:embed="rId3"/>
          <a:srcRect l="9950" r="-2" b="-2"/>
          <a:stretch/>
        </p:blipFill>
        <p:spPr bwMode="auto">
          <a:xfrm>
            <a:off x="3072956" y="10"/>
            <a:ext cx="2970465" cy="3383268"/>
          </a:xfrm>
          <a:prstGeom prst="rect">
            <a:avLst/>
          </a:prstGeom>
          <a:noFill/>
        </p:spPr>
      </p:pic>
      <p:pic>
        <p:nvPicPr>
          <p:cNvPr id="6146" name="Picture 2" descr="C:\Users\nevin\Desktop\269844324_341926614043957_5777211126058944036_n.jpg"/>
          <p:cNvPicPr>
            <a:picLocks noChangeAspect="1" noChangeArrowheads="1"/>
          </p:cNvPicPr>
          <p:nvPr/>
        </p:nvPicPr>
        <p:blipFill rotWithShape="1">
          <a:blip r:embed="rId4"/>
          <a:srcRect l="9910" r="-2" b="-2"/>
          <a:stretch/>
        </p:blipFill>
        <p:spPr bwMode="auto">
          <a:xfrm>
            <a:off x="6145909" y="10"/>
            <a:ext cx="2971800" cy="3383268"/>
          </a:xfrm>
          <a:prstGeom prst="rect">
            <a:avLst/>
          </a:prstGeom>
          <a:noFill/>
        </p:spPr>
      </p:pic>
      <p:pic>
        <p:nvPicPr>
          <p:cNvPr id="9222" name="Picture 6" descr="https://antalyaerunalsbl.meb.k12.tr/meb_iys_dosyalar/07/01/969464/resimler/2019_12/31201533_80805868_736746343485740_3664167832943329280_o.jpg">
            <a:extLst>
              <a:ext uri="{FF2B5EF4-FFF2-40B4-BE49-F238E27FC236}">
                <a16:creationId xmlns:a16="http://schemas.microsoft.com/office/drawing/2014/main" id="{E35A7521-FCCF-4A7E-947A-FD3341FEAB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951" r="23154" b="1"/>
          <a:stretch/>
        </p:blipFill>
        <p:spPr bwMode="auto">
          <a:xfrm>
            <a:off x="9220200" y="10"/>
            <a:ext cx="2971800" cy="3383268"/>
          </a:xfrm>
          <a:prstGeom prst="rect">
            <a:avLst/>
          </a:prstGeom>
          <a:extLst>
            <a:ext uri="{909E8E84-426E-40DD-AFC4-6F175D3DCCD1}">
              <a14:hiddenFill xmlns:a14="http://schemas.microsoft.com/office/drawing/2010/main">
                <a:solidFill>
                  <a:srgbClr val="FFFFFF"/>
                </a:solidFill>
              </a14:hiddenFill>
            </a:ext>
          </a:extLst>
        </p:spPr>
      </p:pic>
      <p:pic>
        <p:nvPicPr>
          <p:cNvPr id="6148" name="Picture 4" descr="C:\Users\nevin\Desktop\269811574_981394745782469_268239029475135982_n.jpg"/>
          <p:cNvPicPr>
            <a:picLocks noChangeAspect="1" noChangeArrowheads="1"/>
          </p:cNvPicPr>
          <p:nvPr/>
        </p:nvPicPr>
        <p:blipFill rotWithShape="1">
          <a:blip r:embed="rId6"/>
          <a:srcRect r="10179" b="-2"/>
          <a:stretch/>
        </p:blipFill>
        <p:spPr bwMode="auto">
          <a:xfrm>
            <a:off x="-1017" y="3474720"/>
            <a:ext cx="2970465" cy="3383280"/>
          </a:xfrm>
          <a:prstGeom prst="rect">
            <a:avLst/>
          </a:prstGeom>
          <a:noFill/>
        </p:spPr>
      </p:pic>
      <p:sp>
        <p:nvSpPr>
          <p:cNvPr id="9240" name="Rectangle 9228">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753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C:\Users\nevin\Desktop\269889909_261791879381046_8994211154633578092_n.jpg"/>
          <p:cNvPicPr>
            <a:picLocks noChangeAspect="1" noChangeArrowheads="1"/>
          </p:cNvPicPr>
          <p:nvPr/>
        </p:nvPicPr>
        <p:blipFill rotWithShape="1">
          <a:blip r:embed="rId7"/>
          <a:srcRect l="10181" r="-2" b="-2"/>
          <a:stretch/>
        </p:blipFill>
        <p:spPr bwMode="auto">
          <a:xfrm>
            <a:off x="3059902" y="3474719"/>
            <a:ext cx="2970466" cy="3383280"/>
          </a:xfrm>
          <a:prstGeom prst="rect">
            <a:avLst/>
          </a:prstGeom>
          <a:noFill/>
        </p:spPr>
      </p:pic>
      <p:sp>
        <p:nvSpPr>
          <p:cNvPr id="8" name="7 Metin kutusu"/>
          <p:cNvSpPr txBox="1"/>
          <p:nvPr/>
        </p:nvSpPr>
        <p:spPr>
          <a:xfrm>
            <a:off x="6479648" y="4510585"/>
            <a:ext cx="5366610" cy="1758732"/>
          </a:xfrm>
          <a:prstGeom prst="rect">
            <a:avLst/>
          </a:prstGeom>
        </p:spPr>
        <p:txBody>
          <a:bodyPr vert="horz" lIns="91440" tIns="45720" rIns="91440" bIns="45720" rtlCol="0">
            <a:normAutofit/>
          </a:bodyPr>
          <a:lstStyle/>
          <a:p>
            <a:pPr indent="-228600" eaLnBrk="1" hangingPunct="1">
              <a:lnSpc>
                <a:spcPct val="90000"/>
              </a:lnSpc>
              <a:spcAft>
                <a:spcPts val="600"/>
              </a:spcAft>
              <a:buFont typeface="Arial" panose="020B0604020202020204" pitchFamily="34" charset="0"/>
              <a:buChar char="•"/>
            </a:pPr>
            <a:r>
              <a:rPr lang="en-US" b="1">
                <a:solidFill>
                  <a:srgbClr val="FFFFFF"/>
                </a:solidFill>
                <a:latin typeface="+mn-lt"/>
              </a:rPr>
              <a:t>ROMAN</a:t>
            </a:r>
          </a:p>
          <a:p>
            <a:pPr indent="-228600" eaLnBrk="1" hangingPunct="1">
              <a:lnSpc>
                <a:spcPct val="90000"/>
              </a:lnSpc>
              <a:spcAft>
                <a:spcPts val="600"/>
              </a:spcAft>
              <a:buFont typeface="Arial" panose="020B0604020202020204" pitchFamily="34" charset="0"/>
              <a:buChar char="•"/>
            </a:pPr>
            <a:r>
              <a:rPr lang="en-US" b="1">
                <a:solidFill>
                  <a:srgbClr val="FFFFFF"/>
                </a:solidFill>
                <a:latin typeface="+mn-lt"/>
              </a:rPr>
              <a:t>KAHRAMAN-LARI</a:t>
            </a:r>
          </a:p>
          <a:p>
            <a:pPr indent="-228600" eaLnBrk="1" hangingPunct="1">
              <a:lnSpc>
                <a:spcPct val="90000"/>
              </a:lnSpc>
              <a:spcAft>
                <a:spcPts val="600"/>
              </a:spcAft>
              <a:buFont typeface="Arial" panose="020B0604020202020204" pitchFamily="34" charset="0"/>
              <a:buChar char="•"/>
            </a:pPr>
            <a:r>
              <a:rPr lang="en-US" b="1">
                <a:solidFill>
                  <a:srgbClr val="FFFFFF"/>
                </a:solidFill>
                <a:latin typeface="+mn-lt"/>
              </a:rPr>
              <a:t>ETKİNLİKLERİ</a:t>
            </a:r>
          </a:p>
        </p:txBody>
      </p:sp>
    </p:spTree>
    <p:extLst>
      <p:ext uri="{BB962C8B-B14F-4D97-AF65-F5344CB8AC3E}">
        <p14:creationId xmlns:p14="http://schemas.microsoft.com/office/powerpoint/2010/main" val="2975367118"/>
      </p:ext>
    </p:extLst>
  </p:cSld>
  <p:clrMapOvr>
    <a:overrideClrMapping bg1="dk1" tx1="lt1" bg2="dk2" tx2="lt2" accent1="accent1" accent2="accent2" accent3="accent3" accent4="accent4" accent5="accent5" accent6="accent6" hlink="hlink" folHlink="folHlink"/>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Resim 4" descr="giyim, kişi, şahıs, resim, dış mekan içeren bir resim&#10;&#10;Açıklama otomatik olarak oluşturuldu">
            <a:extLst>
              <a:ext uri="{FF2B5EF4-FFF2-40B4-BE49-F238E27FC236}">
                <a16:creationId xmlns:a16="http://schemas.microsoft.com/office/drawing/2014/main" id="{49BEB1C8-0189-9999-8F65-123D45E7BC82}"/>
              </a:ext>
            </a:extLst>
          </p:cNvPr>
          <p:cNvPicPr>
            <a:picLocks noChangeAspect="1"/>
          </p:cNvPicPr>
          <p:nvPr/>
        </p:nvPicPr>
        <p:blipFill rotWithShape="1">
          <a:blip r:embed="rId2">
            <a:extLst>
              <a:ext uri="{28A0092B-C50C-407E-A947-70E740481C1C}">
                <a14:useLocalDpi xmlns:a14="http://schemas.microsoft.com/office/drawing/2010/main" val="0"/>
              </a:ext>
            </a:extLst>
          </a:blip>
          <a:srcRect r="41479" b="2"/>
          <a:stretch/>
        </p:blipFill>
        <p:spPr>
          <a:xfrm>
            <a:off x="196731" y="170453"/>
            <a:ext cx="3794884" cy="6517096"/>
          </a:xfrm>
          <a:prstGeom prst="rect">
            <a:avLst/>
          </a:prstGeom>
        </p:spPr>
      </p:pic>
      <p:pic>
        <p:nvPicPr>
          <p:cNvPr id="11" name="Resim 10" descr="giyim, kişi, şahıs, ayakkabı, adam, insan içeren bir resim&#10;&#10;Açıklama otomatik olarak oluşturuldu">
            <a:extLst>
              <a:ext uri="{FF2B5EF4-FFF2-40B4-BE49-F238E27FC236}">
                <a16:creationId xmlns:a16="http://schemas.microsoft.com/office/drawing/2014/main" id="{2AEFC4C1-0EBB-58DF-103A-DEC23969E1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 b="23213"/>
          <a:stretch/>
        </p:blipFill>
        <p:spPr>
          <a:xfrm>
            <a:off x="4184141" y="165371"/>
            <a:ext cx="3826711" cy="3176540"/>
          </a:xfrm>
          <a:prstGeom prst="rect">
            <a:avLst/>
          </a:prstGeom>
        </p:spPr>
      </p:pic>
      <p:pic>
        <p:nvPicPr>
          <p:cNvPr id="9" name="Resim 8" descr="giyim, kişi, şahıs, ayakkabı, adam, insan içeren bir resim&#10;&#10;Açıklama otomatik olarak oluşturuldu">
            <a:extLst>
              <a:ext uri="{FF2B5EF4-FFF2-40B4-BE49-F238E27FC236}">
                <a16:creationId xmlns:a16="http://schemas.microsoft.com/office/drawing/2014/main" id="{A7AC861F-9B51-ECE8-384B-3870E390F2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19761"/>
          <a:stretch/>
        </p:blipFill>
        <p:spPr>
          <a:xfrm>
            <a:off x="8193992" y="159910"/>
            <a:ext cx="3826711" cy="3181966"/>
          </a:xfrm>
          <a:prstGeom prst="rect">
            <a:avLst/>
          </a:prstGeom>
        </p:spPr>
      </p:pic>
      <p:pic>
        <p:nvPicPr>
          <p:cNvPr id="7" name="Resim 6" descr="giyim, kişi, şahıs, ayakkabı, adam, insan içeren bir resim&#10;&#10;Açıklama otomatik olarak oluşturuldu">
            <a:extLst>
              <a:ext uri="{FF2B5EF4-FFF2-40B4-BE49-F238E27FC236}">
                <a16:creationId xmlns:a16="http://schemas.microsoft.com/office/drawing/2014/main" id="{606561A8-AE4C-FCE6-560E-A0134A92E0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 b="16186"/>
          <a:stretch/>
        </p:blipFill>
        <p:spPr>
          <a:xfrm>
            <a:off x="4184141" y="3512234"/>
            <a:ext cx="3826711" cy="3175314"/>
          </a:xfrm>
          <a:prstGeom prst="rect">
            <a:avLst/>
          </a:prstGeom>
        </p:spPr>
      </p:pic>
      <p:pic>
        <p:nvPicPr>
          <p:cNvPr id="3" name="Resim 2" descr="giyim, adam, insan, kişi, şahıs, ayakkabı içeren bir resim&#10;&#10;Açıklama otomatik olarak oluşturuldu">
            <a:extLst>
              <a:ext uri="{FF2B5EF4-FFF2-40B4-BE49-F238E27FC236}">
                <a16:creationId xmlns:a16="http://schemas.microsoft.com/office/drawing/2014/main" id="{6011B198-8DC5-26F1-46E1-E8A26AC1227F}"/>
              </a:ext>
            </a:extLst>
          </p:cNvPr>
          <p:cNvPicPr>
            <a:picLocks noChangeAspect="1"/>
          </p:cNvPicPr>
          <p:nvPr/>
        </p:nvPicPr>
        <p:blipFill rotWithShape="1">
          <a:blip r:embed="rId6">
            <a:extLst>
              <a:ext uri="{28A0092B-C50C-407E-A947-70E740481C1C}">
                <a14:useLocalDpi xmlns:a14="http://schemas.microsoft.com/office/drawing/2010/main" val="0"/>
              </a:ext>
            </a:extLst>
          </a:blip>
          <a:srcRect t="27721" r="1" b="4936"/>
          <a:stretch/>
        </p:blipFill>
        <p:spPr>
          <a:xfrm>
            <a:off x="8193992" y="3505966"/>
            <a:ext cx="3826711" cy="3181582"/>
          </a:xfrm>
          <a:prstGeom prst="rect">
            <a:avLst/>
          </a:prstGeom>
        </p:spPr>
      </p:pic>
    </p:spTree>
    <p:extLst>
      <p:ext uri="{BB962C8B-B14F-4D97-AF65-F5344CB8AC3E}">
        <p14:creationId xmlns:p14="http://schemas.microsoft.com/office/powerpoint/2010/main" val="198463568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
          <p:cNvSpPr>
            <a:spLocks noChangeShapeType="1"/>
          </p:cNvSpPr>
          <p:nvPr/>
        </p:nvSpPr>
        <p:spPr bwMode="auto">
          <a:xfrm flipV="1">
            <a:off x="4090988" y="1468438"/>
            <a:ext cx="4010025" cy="4040187"/>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21507" name="Line 2"/>
          <p:cNvSpPr>
            <a:spLocks noChangeShapeType="1"/>
          </p:cNvSpPr>
          <p:nvPr/>
        </p:nvSpPr>
        <p:spPr bwMode="auto">
          <a:xfrm>
            <a:off x="3503613" y="3489325"/>
            <a:ext cx="5184775" cy="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21508" name="Line 3"/>
          <p:cNvSpPr>
            <a:spLocks noChangeShapeType="1"/>
          </p:cNvSpPr>
          <p:nvPr/>
        </p:nvSpPr>
        <p:spPr bwMode="auto">
          <a:xfrm flipH="1" flipV="1">
            <a:off x="4075113" y="1482725"/>
            <a:ext cx="4040187" cy="4011613"/>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10282" name="AutoShape 5"/>
          <p:cNvSpPr>
            <a:spLocks/>
          </p:cNvSpPr>
          <p:nvPr/>
        </p:nvSpPr>
        <p:spPr bwMode="auto">
          <a:xfrm>
            <a:off x="4483100" y="1876425"/>
            <a:ext cx="3224213" cy="3224213"/>
          </a:xfrm>
          <a:custGeom>
            <a:avLst/>
            <a:gdLst>
              <a:gd name="T0" fmla="*/ 264374628 w 19679"/>
              <a:gd name="T1" fmla="*/ 290196764 h 19679"/>
              <a:gd name="T2" fmla="*/ 264374628 w 19679"/>
              <a:gd name="T3" fmla="*/ 290196764 h 19679"/>
              <a:gd name="T4" fmla="*/ 264374628 w 19679"/>
              <a:gd name="T5" fmla="*/ 290196764 h 19679"/>
              <a:gd name="T6" fmla="*/ 264374628 w 19679"/>
              <a:gd name="T7" fmla="*/ 29019676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5BD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sp>
        <p:nvSpPr>
          <p:cNvPr id="10283" name="AutoShape 6"/>
          <p:cNvSpPr>
            <a:spLocks/>
          </p:cNvSpPr>
          <p:nvPr/>
        </p:nvSpPr>
        <p:spPr bwMode="auto">
          <a:xfrm>
            <a:off x="4750308" y="2608060"/>
            <a:ext cx="2681625" cy="1741487"/>
          </a:xfrm>
          <a:custGeom>
            <a:avLst/>
            <a:gdLst>
              <a:gd name="T0" fmla="*/ 120445248 w 21600"/>
              <a:gd name="T1" fmla="*/ 70280148 h 21600"/>
              <a:gd name="T2" fmla="*/ 120445248 w 21600"/>
              <a:gd name="T3" fmla="*/ 70280148 h 21600"/>
              <a:gd name="T4" fmla="*/ 120445248 w 21600"/>
              <a:gd name="T5" fmla="*/ 70280148 h 21600"/>
              <a:gd name="T6" fmla="*/ 120445248 w 21600"/>
              <a:gd name="T7" fmla="*/ 7028014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5400" b="1" dirty="0">
                <a:solidFill>
                  <a:srgbClr val="000066"/>
                </a:solidFill>
                <a:latin typeface="微软雅黑" panose="020B0503020204020204" pitchFamily="34" charset="-122"/>
                <a:ea typeface="微软雅黑" panose="020B0503020204020204" pitchFamily="34" charset="-122"/>
                <a:sym typeface="微软雅黑" panose="020B0503020204020204" pitchFamily="34" charset="-122"/>
              </a:rPr>
              <a:t>SANAT</a:t>
            </a:r>
            <a:r>
              <a:rPr lang="tr-TR" altLang="zh-CN" sz="5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SAL</a:t>
            </a:r>
            <a:endParaRPr lang="zh-CN" altLang="zh-CN" sz="3600" dirty="0">
              <a:solidFill>
                <a:srgbClr val="FF0000"/>
              </a:solidFill>
              <a:latin typeface="微软雅黑" panose="020B0503020204020204" pitchFamily="34" charset="-122"/>
              <a:ea typeface="微软雅黑" panose="020B0503020204020204" pitchFamily="34" charset="-122"/>
            </a:endParaRPr>
          </a:p>
        </p:txBody>
      </p:sp>
      <p:grpSp>
        <p:nvGrpSpPr>
          <p:cNvPr id="21511" name="Group 7"/>
          <p:cNvGrpSpPr>
            <a:grpSpLocks/>
          </p:cNvGrpSpPr>
          <p:nvPr/>
        </p:nvGrpSpPr>
        <p:grpSpPr bwMode="auto">
          <a:xfrm>
            <a:off x="8007350" y="5270500"/>
            <a:ext cx="976313" cy="974725"/>
            <a:chOff x="0" y="0"/>
            <a:chExt cx="976313" cy="974725"/>
          </a:xfrm>
        </p:grpSpPr>
        <p:sp>
          <p:nvSpPr>
            <p:cNvPr id="21543" name="AutoShape 8"/>
            <p:cNvSpPr>
              <a:spLocks/>
            </p:cNvSpPr>
            <p:nvPr/>
          </p:nvSpPr>
          <p:spPr bwMode="auto">
            <a:xfrm>
              <a:off x="0" y="0"/>
              <a:ext cx="976313" cy="97472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82582D"/>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44" name="Group 9"/>
            <p:cNvGrpSpPr>
              <a:grpSpLocks/>
            </p:cNvGrpSpPr>
            <p:nvPr/>
          </p:nvGrpSpPr>
          <p:grpSpPr bwMode="auto">
            <a:xfrm>
              <a:off x="93703" y="73342"/>
              <a:ext cx="788906" cy="828040"/>
              <a:chOff x="0" y="0"/>
              <a:chExt cx="788906" cy="828040"/>
            </a:xfrm>
          </p:grpSpPr>
          <p:sp>
            <p:nvSpPr>
              <p:cNvPr id="21545" name="AutoShape 10"/>
              <p:cNvSpPr>
                <a:spLocks/>
              </p:cNvSpPr>
              <p:nvPr/>
            </p:nvSpPr>
            <p:spPr bwMode="auto">
              <a:xfrm>
                <a:off x="-40" y="20321"/>
                <a:ext cx="788987" cy="7874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82582D"/>
              </a:solidFill>
              <a:ln w="12700" cap="flat" cmpd="sng">
                <a:solidFill>
                  <a:srgbClr val="82582D"/>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46" name="AutoShape 1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3</a:t>
                </a:r>
                <a:endParaRPr lang="zh-CN" altLang="zh-CN">
                  <a:solidFill>
                    <a:schemeClr val="bg1"/>
                  </a:solidFill>
                  <a:cs typeface="Helvetica" pitchFamily="34" charset="0"/>
                  <a:sym typeface="Calibri" pitchFamily="34" charset="0"/>
                </a:endParaRPr>
              </a:p>
            </p:txBody>
          </p:sp>
        </p:grpSp>
      </p:grpSp>
      <p:grpSp>
        <p:nvGrpSpPr>
          <p:cNvPr id="21512" name="Group 12"/>
          <p:cNvGrpSpPr>
            <a:grpSpLocks/>
          </p:cNvGrpSpPr>
          <p:nvPr/>
        </p:nvGrpSpPr>
        <p:grpSpPr bwMode="auto">
          <a:xfrm>
            <a:off x="3206750" y="5270500"/>
            <a:ext cx="976313" cy="974725"/>
            <a:chOff x="0" y="0"/>
            <a:chExt cx="976313" cy="974725"/>
          </a:xfrm>
        </p:grpSpPr>
        <p:sp>
          <p:nvSpPr>
            <p:cNvPr id="21539" name="AutoShape 13"/>
            <p:cNvSpPr>
              <a:spLocks/>
            </p:cNvSpPr>
            <p:nvPr/>
          </p:nvSpPr>
          <p:spPr bwMode="auto">
            <a:xfrm>
              <a:off x="0" y="0"/>
              <a:ext cx="976313" cy="97472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E822E"/>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40" name="Group 14"/>
            <p:cNvGrpSpPr>
              <a:grpSpLocks/>
            </p:cNvGrpSpPr>
            <p:nvPr/>
          </p:nvGrpSpPr>
          <p:grpSpPr bwMode="auto">
            <a:xfrm>
              <a:off x="93703" y="73342"/>
              <a:ext cx="788906" cy="828040"/>
              <a:chOff x="0" y="0"/>
              <a:chExt cx="788906" cy="828040"/>
            </a:xfrm>
          </p:grpSpPr>
          <p:sp>
            <p:nvSpPr>
              <p:cNvPr id="21541" name="AutoShape 15"/>
              <p:cNvSpPr>
                <a:spLocks/>
              </p:cNvSpPr>
              <p:nvPr/>
            </p:nvSpPr>
            <p:spPr bwMode="auto">
              <a:xfrm>
                <a:off x="0" y="20208"/>
                <a:ext cx="788906" cy="787624"/>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E822E">
                  <a:alpha val="69019"/>
                </a:srgbClr>
              </a:solidFill>
              <a:ln w="12700" cap="flat" cmpd="sng">
                <a:solidFill>
                  <a:srgbClr val="7E822E"/>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42" name="AutoShape 1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4</a:t>
                </a:r>
                <a:endParaRPr lang="zh-CN" altLang="zh-CN">
                  <a:solidFill>
                    <a:schemeClr val="bg1"/>
                  </a:solidFill>
                  <a:cs typeface="Helvetica" pitchFamily="34" charset="0"/>
                  <a:sym typeface="Calibri" pitchFamily="34" charset="0"/>
                </a:endParaRPr>
              </a:p>
            </p:txBody>
          </p:sp>
        </p:grpSp>
      </p:grpSp>
      <p:grpSp>
        <p:nvGrpSpPr>
          <p:cNvPr id="21513" name="Group 17"/>
          <p:cNvGrpSpPr>
            <a:grpSpLocks/>
          </p:cNvGrpSpPr>
          <p:nvPr/>
        </p:nvGrpSpPr>
        <p:grpSpPr bwMode="auto">
          <a:xfrm>
            <a:off x="8623300" y="2949575"/>
            <a:ext cx="976313" cy="976313"/>
            <a:chOff x="0" y="0"/>
            <a:chExt cx="976313" cy="976313"/>
          </a:xfrm>
        </p:grpSpPr>
        <p:sp>
          <p:nvSpPr>
            <p:cNvPr id="21535" name="AutoShape 18"/>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8A82C"/>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36" name="Group 19"/>
            <p:cNvGrpSpPr>
              <a:grpSpLocks/>
            </p:cNvGrpSpPr>
            <p:nvPr/>
          </p:nvGrpSpPr>
          <p:grpSpPr bwMode="auto">
            <a:xfrm>
              <a:off x="93703" y="74135"/>
              <a:ext cx="788906" cy="828041"/>
              <a:chOff x="0" y="0"/>
              <a:chExt cx="788906" cy="828040"/>
            </a:xfrm>
          </p:grpSpPr>
          <p:sp>
            <p:nvSpPr>
              <p:cNvPr id="21537" name="AutoShape 20"/>
              <p:cNvSpPr>
                <a:spLocks/>
              </p:cNvSpPr>
              <p:nvPr/>
            </p:nvSpPr>
            <p:spPr bwMode="auto">
              <a:xfrm>
                <a:off x="0" y="19567"/>
                <a:ext cx="788906" cy="78890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8A82C">
                  <a:alpha val="69019"/>
                </a:srgbClr>
              </a:solidFill>
              <a:ln w="12700" cap="flat" cmpd="sng">
                <a:solidFill>
                  <a:srgbClr val="78A82C"/>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8" name="AutoShape 2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2</a:t>
                </a:r>
                <a:endParaRPr lang="zh-CN" altLang="zh-CN">
                  <a:solidFill>
                    <a:schemeClr val="bg1"/>
                  </a:solidFill>
                  <a:cs typeface="Helvetica" pitchFamily="34" charset="0"/>
                  <a:sym typeface="Calibri" pitchFamily="34" charset="0"/>
                </a:endParaRPr>
              </a:p>
            </p:txBody>
          </p:sp>
        </p:grpSp>
      </p:grpSp>
      <p:grpSp>
        <p:nvGrpSpPr>
          <p:cNvPr id="21514" name="Group 22"/>
          <p:cNvGrpSpPr>
            <a:grpSpLocks/>
          </p:cNvGrpSpPr>
          <p:nvPr/>
        </p:nvGrpSpPr>
        <p:grpSpPr bwMode="auto">
          <a:xfrm>
            <a:off x="2513013" y="2949575"/>
            <a:ext cx="976312" cy="976313"/>
            <a:chOff x="0" y="0"/>
            <a:chExt cx="976313" cy="976313"/>
          </a:xfrm>
        </p:grpSpPr>
        <p:sp>
          <p:nvSpPr>
            <p:cNvPr id="21531" name="AutoShape 23"/>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99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32" name="Group 24"/>
            <p:cNvGrpSpPr>
              <a:grpSpLocks/>
            </p:cNvGrpSpPr>
            <p:nvPr/>
          </p:nvGrpSpPr>
          <p:grpSpPr bwMode="auto">
            <a:xfrm>
              <a:off x="93703" y="74135"/>
              <a:ext cx="788906" cy="828041"/>
              <a:chOff x="0" y="0"/>
              <a:chExt cx="788906" cy="828040"/>
            </a:xfrm>
          </p:grpSpPr>
          <p:sp>
            <p:nvSpPr>
              <p:cNvPr id="21533" name="AutoShape 25"/>
              <p:cNvSpPr>
                <a:spLocks/>
              </p:cNvSpPr>
              <p:nvPr/>
            </p:nvSpPr>
            <p:spPr bwMode="auto">
              <a:xfrm>
                <a:off x="-41" y="19528"/>
                <a:ext cx="788989" cy="7889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99000"/>
              </a:solidFill>
              <a:ln w="12700" cap="flat" cmpd="sng">
                <a:solidFill>
                  <a:srgbClr val="E99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4" name="AutoShape 2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5</a:t>
                </a:r>
                <a:endParaRPr lang="zh-CN" altLang="zh-CN">
                  <a:solidFill>
                    <a:schemeClr val="bg1"/>
                  </a:solidFill>
                  <a:cs typeface="Helvetica" pitchFamily="34" charset="0"/>
                  <a:sym typeface="Calibri" pitchFamily="34" charset="0"/>
                </a:endParaRPr>
              </a:p>
            </p:txBody>
          </p:sp>
        </p:grpSp>
      </p:grpSp>
      <p:grpSp>
        <p:nvGrpSpPr>
          <p:cNvPr id="21515" name="Group 27"/>
          <p:cNvGrpSpPr>
            <a:grpSpLocks/>
          </p:cNvGrpSpPr>
          <p:nvPr/>
        </p:nvGrpSpPr>
        <p:grpSpPr bwMode="auto">
          <a:xfrm>
            <a:off x="8007350" y="676275"/>
            <a:ext cx="976313" cy="976313"/>
            <a:chOff x="0" y="0"/>
            <a:chExt cx="976313" cy="976313"/>
          </a:xfrm>
        </p:grpSpPr>
        <p:sp>
          <p:nvSpPr>
            <p:cNvPr id="21527" name="AutoShape 28"/>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C769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28" name="Group 29"/>
            <p:cNvGrpSpPr>
              <a:grpSpLocks/>
            </p:cNvGrpSpPr>
            <p:nvPr/>
          </p:nvGrpSpPr>
          <p:grpSpPr bwMode="auto">
            <a:xfrm>
              <a:off x="93703" y="74135"/>
              <a:ext cx="788906" cy="828041"/>
              <a:chOff x="0" y="0"/>
              <a:chExt cx="788906" cy="828040"/>
            </a:xfrm>
          </p:grpSpPr>
          <p:sp>
            <p:nvSpPr>
              <p:cNvPr id="21529" name="AutoShape 30"/>
              <p:cNvSpPr>
                <a:spLocks/>
              </p:cNvSpPr>
              <p:nvPr/>
            </p:nvSpPr>
            <p:spPr bwMode="auto">
              <a:xfrm>
                <a:off x="-40" y="19528"/>
                <a:ext cx="788987" cy="7889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C7690">
                  <a:alpha val="69019"/>
                </a:srgbClr>
              </a:solidFill>
              <a:ln w="12700" cap="flat" cmpd="sng">
                <a:solidFill>
                  <a:srgbClr val="EC769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0" name="AutoShape 3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1</a:t>
                </a:r>
                <a:endParaRPr lang="zh-CN" altLang="zh-CN">
                  <a:solidFill>
                    <a:schemeClr val="bg1"/>
                  </a:solidFill>
                  <a:cs typeface="Helvetica" pitchFamily="34" charset="0"/>
                  <a:sym typeface="Calibri" pitchFamily="34" charset="0"/>
                </a:endParaRPr>
              </a:p>
            </p:txBody>
          </p:sp>
        </p:grpSp>
      </p:grpSp>
      <p:grpSp>
        <p:nvGrpSpPr>
          <p:cNvPr id="21516" name="Group 32"/>
          <p:cNvGrpSpPr>
            <a:grpSpLocks/>
          </p:cNvGrpSpPr>
          <p:nvPr/>
        </p:nvGrpSpPr>
        <p:grpSpPr bwMode="auto">
          <a:xfrm>
            <a:off x="3206750" y="676275"/>
            <a:ext cx="976313" cy="976313"/>
            <a:chOff x="0" y="0"/>
            <a:chExt cx="976313" cy="976313"/>
          </a:xfrm>
        </p:grpSpPr>
        <p:sp>
          <p:nvSpPr>
            <p:cNvPr id="21523" name="AutoShape 33"/>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C00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24" name="Group 34"/>
            <p:cNvGrpSpPr>
              <a:grpSpLocks/>
            </p:cNvGrpSpPr>
            <p:nvPr/>
          </p:nvGrpSpPr>
          <p:grpSpPr bwMode="auto">
            <a:xfrm>
              <a:off x="93703" y="74135"/>
              <a:ext cx="788906" cy="828041"/>
              <a:chOff x="0" y="0"/>
              <a:chExt cx="788906" cy="828040"/>
            </a:xfrm>
          </p:grpSpPr>
          <p:sp>
            <p:nvSpPr>
              <p:cNvPr id="21525" name="AutoShape 35"/>
              <p:cNvSpPr>
                <a:spLocks/>
              </p:cNvSpPr>
              <p:nvPr/>
            </p:nvSpPr>
            <p:spPr bwMode="auto">
              <a:xfrm>
                <a:off x="0" y="19567"/>
                <a:ext cx="788906" cy="78890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C00000">
                  <a:alpha val="69019"/>
                </a:srgbClr>
              </a:solidFill>
              <a:ln w="12700" cap="flat" cmpd="sng">
                <a:solidFill>
                  <a:srgbClr val="C00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26" name="AutoShape 3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6</a:t>
                </a:r>
                <a:endParaRPr lang="zh-CN" altLang="zh-CN">
                  <a:solidFill>
                    <a:schemeClr val="bg1"/>
                  </a:solidFill>
                  <a:cs typeface="Helvetica" pitchFamily="34" charset="0"/>
                  <a:sym typeface="Calibri" pitchFamily="34" charset="0"/>
                </a:endParaRPr>
              </a:p>
            </p:txBody>
          </p:sp>
        </p:grpSp>
      </p:grpSp>
      <p:sp>
        <p:nvSpPr>
          <p:cNvPr id="17422" name="AutoShape 39"/>
          <p:cNvSpPr>
            <a:spLocks/>
          </p:cNvSpPr>
          <p:nvPr/>
        </p:nvSpPr>
        <p:spPr bwMode="auto">
          <a:xfrm>
            <a:off x="9693275" y="3284538"/>
            <a:ext cx="1995488"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1519" name="AutoShape 40"/>
          <p:cNvSpPr>
            <a:spLocks/>
          </p:cNvSpPr>
          <p:nvPr/>
        </p:nvSpPr>
        <p:spPr bwMode="auto">
          <a:xfrm>
            <a:off x="8355013" y="1795463"/>
            <a:ext cx="1925637"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KONSERLER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17424" name="AutoShape 41"/>
          <p:cNvSpPr>
            <a:spLocks/>
          </p:cNvSpPr>
          <p:nvPr/>
        </p:nvSpPr>
        <p:spPr bwMode="auto">
          <a:xfrm>
            <a:off x="422438" y="3427473"/>
            <a:ext cx="1985962"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BESTELER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1521" name="AutoShape 42"/>
          <p:cNvSpPr>
            <a:spLocks/>
          </p:cNvSpPr>
          <p:nvPr/>
        </p:nvSpPr>
        <p:spPr bwMode="auto">
          <a:xfrm>
            <a:off x="8355013" y="4718050"/>
            <a:ext cx="2022475"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rPr>
              <a:t>ŞİİR DİNLETİLERİ</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43" name="AutoShape 37">
            <a:extLst>
              <a:ext uri="{FF2B5EF4-FFF2-40B4-BE49-F238E27FC236}">
                <a16:creationId xmlns:a16="http://schemas.microsoft.com/office/drawing/2014/main" id="{F1619F34-D50E-4E6A-ACAA-5CD1AA36385E}"/>
              </a:ext>
            </a:extLst>
          </p:cNvPr>
          <p:cNvSpPr>
            <a:spLocks/>
          </p:cNvSpPr>
          <p:nvPr/>
        </p:nvSpPr>
        <p:spPr bwMode="auto">
          <a:xfrm>
            <a:off x="5349713" y="800100"/>
            <a:ext cx="1841500"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SERGİLER</a:t>
            </a:r>
            <a:endParaRPr lang="zh-CN" sz="1600" dirty="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46" name="Metin kutusu 45">
            <a:extLst>
              <a:ext uri="{FF2B5EF4-FFF2-40B4-BE49-F238E27FC236}">
                <a16:creationId xmlns:a16="http://schemas.microsoft.com/office/drawing/2014/main" id="{C9870E47-DF78-4246-842F-A7B0727FBAF7}"/>
              </a:ext>
            </a:extLst>
          </p:cNvPr>
          <p:cNvSpPr txBox="1"/>
          <p:nvPr/>
        </p:nvSpPr>
        <p:spPr>
          <a:xfrm>
            <a:off x="869149" y="1834535"/>
            <a:ext cx="2913070" cy="369332"/>
          </a:xfrm>
          <a:prstGeom prst="rect">
            <a:avLst/>
          </a:prstGeom>
          <a:noFill/>
          <a:ln>
            <a:solidFill>
              <a:schemeClr val="tx1"/>
            </a:solidFill>
          </a:ln>
        </p:spPr>
        <p:txBody>
          <a:bodyPr wrap="square">
            <a:spAutoFit/>
          </a:bodyPr>
          <a:lstStyle/>
          <a:p>
            <a:pPr algn="ctr">
              <a:defRPr/>
            </a:pPr>
            <a:r>
              <a:rPr lang="tr-TR" altLang="zh-CN" sz="18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YARIŞMALAR</a:t>
            </a:r>
            <a:endParaRPr lang="zh-CN" sz="1800" dirty="0">
              <a:solidFill>
                <a:schemeClr val="tx1"/>
              </a:solidFill>
              <a:latin typeface="微软雅黑" panose="020B0503020204020204" pitchFamily="34" charset="-122"/>
              <a:ea typeface="微软雅黑" panose="020B0503020204020204" pitchFamily="34" charset="-122"/>
            </a:endParaRPr>
          </a:p>
        </p:txBody>
      </p:sp>
      <p:sp>
        <p:nvSpPr>
          <p:cNvPr id="47" name="AutoShape 42">
            <a:extLst>
              <a:ext uri="{FF2B5EF4-FFF2-40B4-BE49-F238E27FC236}">
                <a16:creationId xmlns:a16="http://schemas.microsoft.com/office/drawing/2014/main" id="{67E0E717-4DE6-4358-9EFD-7930FC253CF2}"/>
              </a:ext>
            </a:extLst>
          </p:cNvPr>
          <p:cNvSpPr>
            <a:spLocks/>
          </p:cNvSpPr>
          <p:nvPr/>
        </p:nvSpPr>
        <p:spPr bwMode="auto">
          <a:xfrm>
            <a:off x="9679781" y="3276883"/>
            <a:ext cx="2022475"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rPr>
              <a:t>SÖYLEŞİLER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48" name="Metin kutusu 47">
            <a:extLst>
              <a:ext uri="{FF2B5EF4-FFF2-40B4-BE49-F238E27FC236}">
                <a16:creationId xmlns:a16="http://schemas.microsoft.com/office/drawing/2014/main" id="{1BA6F577-4BDB-4CEF-8EB7-6B509FE97554}"/>
              </a:ext>
            </a:extLst>
          </p:cNvPr>
          <p:cNvSpPr txBox="1"/>
          <p:nvPr/>
        </p:nvSpPr>
        <p:spPr>
          <a:xfrm>
            <a:off x="869149" y="4833938"/>
            <a:ext cx="3021241" cy="369332"/>
          </a:xfrm>
          <a:prstGeom prst="rect">
            <a:avLst/>
          </a:prstGeom>
          <a:noFill/>
          <a:ln>
            <a:solidFill>
              <a:schemeClr val="tx1"/>
            </a:solidFill>
          </a:ln>
        </p:spPr>
        <p:txBody>
          <a:bodyPr wrap="square">
            <a:spAutoFit/>
          </a:bodyPr>
          <a:lstStyle/>
          <a:p>
            <a:pPr algn="ctr">
              <a:defRPr/>
            </a:pPr>
            <a:r>
              <a:rPr lang="tr-TR" altLang="zh-CN" sz="18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3 BOYUTLU ÇALIŞMALAR</a:t>
            </a:r>
            <a:endParaRPr lang="zh-CN" sz="1800"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6712337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E7F4207-F8FB-438A-9C1C-266397A171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279" y="249621"/>
            <a:ext cx="5257928" cy="3505285"/>
          </a:xfrm>
          <a:prstGeom prst="rect">
            <a:avLst/>
          </a:prstGeom>
          <a:ln>
            <a:noFill/>
          </a:ln>
          <a:effectLst>
            <a:outerShdw blurRad="190500" algn="tl" rotWithShape="0">
              <a:srgbClr val="000000">
                <a:alpha val="70000"/>
              </a:srgbClr>
            </a:outerShdw>
          </a:effectLst>
        </p:spPr>
      </p:pic>
      <p:pic>
        <p:nvPicPr>
          <p:cNvPr id="5122" name="Picture 2" descr="C:\Users\nevin\Desktop\284957330_8441942069164645_1347720773711887909_n.webp"/>
          <p:cNvPicPr>
            <a:picLocks noChangeAspect="1" noChangeArrowheads="1"/>
          </p:cNvPicPr>
          <p:nvPr/>
        </p:nvPicPr>
        <p:blipFill>
          <a:blip r:embed="rId3"/>
          <a:srcRect/>
          <a:stretch>
            <a:fillRect/>
          </a:stretch>
        </p:blipFill>
        <p:spPr bwMode="auto">
          <a:xfrm>
            <a:off x="6600634" y="200734"/>
            <a:ext cx="5100574" cy="3409828"/>
          </a:xfrm>
          <a:prstGeom prst="rect">
            <a:avLst/>
          </a:prstGeom>
          <a:noFill/>
        </p:spPr>
      </p:pic>
      <p:pic>
        <p:nvPicPr>
          <p:cNvPr id="5123" name="Picture 3" descr="C:\Users\nevin\Desktop\284481852_555133102789438_6090625471704228857_n.webp"/>
          <p:cNvPicPr>
            <a:picLocks noChangeAspect="1" noChangeArrowheads="1"/>
          </p:cNvPicPr>
          <p:nvPr/>
        </p:nvPicPr>
        <p:blipFill>
          <a:blip r:embed="rId4"/>
          <a:srcRect/>
          <a:stretch>
            <a:fillRect/>
          </a:stretch>
        </p:blipFill>
        <p:spPr bwMode="auto">
          <a:xfrm>
            <a:off x="6616365" y="3738907"/>
            <a:ext cx="5431536" cy="2836468"/>
          </a:xfrm>
          <a:prstGeom prst="rect">
            <a:avLst/>
          </a:prstGeom>
          <a:noFill/>
        </p:spPr>
      </p:pic>
      <p:pic>
        <p:nvPicPr>
          <p:cNvPr id="5124" name="Picture 4" descr="C:\Users\nevin\Desktop\285310112_7452836334789242_7488265544429373186_n.webp"/>
          <p:cNvPicPr>
            <a:picLocks noChangeAspect="1" noChangeArrowheads="1"/>
          </p:cNvPicPr>
          <p:nvPr/>
        </p:nvPicPr>
        <p:blipFill>
          <a:blip r:embed="rId5"/>
          <a:srcRect/>
          <a:stretch>
            <a:fillRect/>
          </a:stretch>
        </p:blipFill>
        <p:spPr bwMode="auto">
          <a:xfrm>
            <a:off x="147861" y="3791640"/>
            <a:ext cx="5358384" cy="2798266"/>
          </a:xfrm>
          <a:prstGeom prst="rect">
            <a:avLst/>
          </a:prstGeom>
          <a:noFill/>
        </p:spPr>
      </p:pic>
      <p:sp>
        <p:nvSpPr>
          <p:cNvPr id="6" name="5 Metin kutusu"/>
          <p:cNvSpPr txBox="1"/>
          <p:nvPr/>
        </p:nvSpPr>
        <p:spPr>
          <a:xfrm>
            <a:off x="5875506" y="535023"/>
            <a:ext cx="408562" cy="5262979"/>
          </a:xfrm>
          <a:prstGeom prst="rect">
            <a:avLst/>
          </a:prstGeom>
          <a:noFill/>
        </p:spPr>
        <p:txBody>
          <a:bodyPr wrap="square" rtlCol="0">
            <a:spAutoFit/>
          </a:bodyPr>
          <a:lstStyle/>
          <a:p>
            <a:r>
              <a:rPr lang="tr-TR" sz="4800" dirty="0">
                <a:solidFill>
                  <a:srgbClr val="002060"/>
                </a:solidFill>
                <a:latin typeface="Bahnschrift SemiLight Condensed" pitchFamily="34" charset="0"/>
              </a:rPr>
              <a:t>T</a:t>
            </a:r>
          </a:p>
          <a:p>
            <a:r>
              <a:rPr lang="tr-TR" sz="4800" dirty="0">
                <a:solidFill>
                  <a:srgbClr val="002060"/>
                </a:solidFill>
                <a:latin typeface="Bahnschrift SemiLight Condensed" pitchFamily="34" charset="0"/>
              </a:rPr>
              <a:t>İ</a:t>
            </a:r>
          </a:p>
          <a:p>
            <a:r>
              <a:rPr lang="tr-TR" sz="4800" dirty="0">
                <a:solidFill>
                  <a:srgbClr val="002060"/>
                </a:solidFill>
                <a:latin typeface="Bahnschrift SemiLight Condensed" pitchFamily="34" charset="0"/>
              </a:rPr>
              <a:t>YA</a:t>
            </a:r>
          </a:p>
          <a:p>
            <a:r>
              <a:rPr lang="tr-TR" sz="4800" dirty="0">
                <a:solidFill>
                  <a:srgbClr val="002060"/>
                </a:solidFill>
                <a:latin typeface="Bahnschrift SemiLight Condensed" pitchFamily="34" charset="0"/>
              </a:rPr>
              <a:t>T</a:t>
            </a:r>
          </a:p>
          <a:p>
            <a:r>
              <a:rPr lang="tr-TR" sz="4800" dirty="0">
                <a:solidFill>
                  <a:srgbClr val="002060"/>
                </a:solidFill>
                <a:latin typeface="Bahnschrift SemiLight Condensed" pitchFamily="34" charset="0"/>
              </a:rPr>
              <a:t>R</a:t>
            </a:r>
          </a:p>
          <a:p>
            <a:r>
              <a:rPr lang="tr-TR" sz="4800" dirty="0">
                <a:solidFill>
                  <a:srgbClr val="002060"/>
                </a:solidFill>
                <a:latin typeface="Bahnschrift SemiLight Condensed" pitchFamily="34" charset="0"/>
              </a:rPr>
              <a:t>O</a:t>
            </a:r>
          </a:p>
        </p:txBody>
      </p:sp>
    </p:spTree>
    <p:extLst>
      <p:ext uri="{BB962C8B-B14F-4D97-AF65-F5344CB8AC3E}">
        <p14:creationId xmlns:p14="http://schemas.microsoft.com/office/powerpoint/2010/main" val="1968319690"/>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Resim 8" descr="metin, ekran görüntüsü, yazı tipi, grafik tasarım içeren bir resim&#10;&#10;Açıklama otomatik olarak oluşturuldu">
            <a:extLst>
              <a:ext uri="{FF2B5EF4-FFF2-40B4-BE49-F238E27FC236}">
                <a16:creationId xmlns:a16="http://schemas.microsoft.com/office/drawing/2014/main" id="{E1715DF5-5DF0-B92F-229C-FDE2CC7F676D}"/>
              </a:ext>
            </a:extLst>
          </p:cNvPr>
          <p:cNvPicPr>
            <a:picLocks noChangeAspect="1"/>
          </p:cNvPicPr>
          <p:nvPr/>
        </p:nvPicPr>
        <p:blipFill rotWithShape="1">
          <a:blip r:embed="rId2">
            <a:extLst>
              <a:ext uri="{28A0092B-C50C-407E-A947-70E740481C1C}">
                <a14:useLocalDpi xmlns:a14="http://schemas.microsoft.com/office/drawing/2010/main" val="0"/>
              </a:ext>
            </a:extLst>
          </a:blip>
          <a:srcRect t="17941" r="-3" b="21129"/>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Resim 4" descr="metin, poster, grafik tasarım, uçucu; el ilanı içeren bir resim&#10;&#10;Açıklama otomatik olarak oluşturuldu">
            <a:extLst>
              <a:ext uri="{FF2B5EF4-FFF2-40B4-BE49-F238E27FC236}">
                <a16:creationId xmlns:a16="http://schemas.microsoft.com/office/drawing/2014/main" id="{7FB4CBBF-3894-5C52-A196-BC4209D6B3F3}"/>
              </a:ext>
            </a:extLst>
          </p:cNvPr>
          <p:cNvPicPr>
            <a:picLocks noChangeAspect="1"/>
          </p:cNvPicPr>
          <p:nvPr/>
        </p:nvPicPr>
        <p:blipFill rotWithShape="1">
          <a:blip r:embed="rId3">
            <a:extLst>
              <a:ext uri="{28A0092B-C50C-407E-A947-70E740481C1C}">
                <a14:useLocalDpi xmlns:a14="http://schemas.microsoft.com/office/drawing/2010/main" val="0"/>
              </a:ext>
            </a:extLst>
          </a:blip>
          <a:srcRect t="1174" r="-3" b="18352"/>
          <a:stretch/>
        </p:blipFill>
        <p:spPr>
          <a:xfrm>
            <a:off x="20" y="4069976"/>
            <a:ext cx="3535311" cy="2788023"/>
          </a:xfrm>
          <a:prstGeom prst="rect">
            <a:avLst/>
          </a:prstGeom>
        </p:spPr>
      </p:pic>
      <p:pic>
        <p:nvPicPr>
          <p:cNvPr id="15362" name="Picture 2" descr="C:\Users\nevin\Desktop\283971837_3179885345593820_2557417504727855651_n.webp"/>
          <p:cNvPicPr>
            <a:picLocks noChangeAspect="1" noChangeArrowheads="1"/>
          </p:cNvPicPr>
          <p:nvPr/>
        </p:nvPicPr>
        <p:blipFill rotWithShape="1">
          <a:blip r:embed="rId4"/>
          <a:srcRect l="21178" r="9330" b="1"/>
          <a:stretch/>
        </p:blipFill>
        <p:spPr bwMode="auto">
          <a:xfrm>
            <a:off x="3696199" y="3257176"/>
            <a:ext cx="4789093" cy="3600824"/>
          </a:xfrm>
          <a:prstGeom prst="rect">
            <a:avLst/>
          </a:prstGeom>
          <a:noFill/>
        </p:spPr>
      </p:pic>
      <p:pic>
        <p:nvPicPr>
          <p:cNvPr id="7" name="Resim 6" descr="metin, iş kartı, yazı tipi, ekran görüntüsü içeren bir resim&#10;&#10;Açıklama otomatik olarak oluşturuldu">
            <a:extLst>
              <a:ext uri="{FF2B5EF4-FFF2-40B4-BE49-F238E27FC236}">
                <a16:creationId xmlns:a16="http://schemas.microsoft.com/office/drawing/2014/main" id="{55B74D04-B8DC-61EA-7CCC-B48901373067}"/>
              </a:ext>
            </a:extLst>
          </p:cNvPr>
          <p:cNvPicPr>
            <a:picLocks noChangeAspect="1"/>
          </p:cNvPicPr>
          <p:nvPr/>
        </p:nvPicPr>
        <p:blipFill rotWithShape="1">
          <a:blip r:embed="rId5">
            <a:extLst>
              <a:ext uri="{28A0092B-C50C-407E-A947-70E740481C1C}">
                <a14:useLocalDpi xmlns:a14="http://schemas.microsoft.com/office/drawing/2010/main" val="0"/>
              </a:ext>
            </a:extLst>
          </a:blip>
          <a:srcRect t="19856" r="-3" b="19214"/>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13" name="Resim 12" descr="metin, poster, ekran görüntüsü, adam, insan içeren bir resim&#10;&#10;Açıklama otomatik olarak oluşturuldu">
            <a:extLst>
              <a:ext uri="{FF2B5EF4-FFF2-40B4-BE49-F238E27FC236}">
                <a16:creationId xmlns:a16="http://schemas.microsoft.com/office/drawing/2014/main" id="{5B66B601-4BE0-78B7-8D9C-1C25937B2BFF}"/>
              </a:ext>
            </a:extLst>
          </p:cNvPr>
          <p:cNvPicPr>
            <a:picLocks noChangeAspect="1"/>
          </p:cNvPicPr>
          <p:nvPr/>
        </p:nvPicPr>
        <p:blipFill rotWithShape="1">
          <a:blip r:embed="rId6">
            <a:extLst>
              <a:ext uri="{28A0092B-C50C-407E-A947-70E740481C1C}">
                <a14:useLocalDpi xmlns:a14="http://schemas.microsoft.com/office/drawing/2010/main" val="0"/>
              </a:ext>
            </a:extLst>
          </a:blip>
          <a:srcRect t="10264" r="4" b="12880"/>
          <a:stretch/>
        </p:blipFill>
        <p:spPr>
          <a:xfrm>
            <a:off x="8646161" y="4069976"/>
            <a:ext cx="3545840" cy="2788024"/>
          </a:xfrm>
          <a:prstGeom prst="rect">
            <a:avLst/>
          </a:prstGeom>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1"/>
          <p:cNvSpPr>
            <a:spLocks noChangeShapeType="1"/>
          </p:cNvSpPr>
          <p:nvPr/>
        </p:nvSpPr>
        <p:spPr bwMode="auto">
          <a:xfrm flipV="1">
            <a:off x="4090988" y="1468438"/>
            <a:ext cx="4010025" cy="4040187"/>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21507" name="Line 2"/>
          <p:cNvSpPr>
            <a:spLocks noChangeShapeType="1"/>
          </p:cNvSpPr>
          <p:nvPr/>
        </p:nvSpPr>
        <p:spPr bwMode="auto">
          <a:xfrm>
            <a:off x="3503613" y="3489325"/>
            <a:ext cx="5184775" cy="0"/>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21508" name="Line 3"/>
          <p:cNvSpPr>
            <a:spLocks noChangeShapeType="1"/>
          </p:cNvSpPr>
          <p:nvPr/>
        </p:nvSpPr>
        <p:spPr bwMode="auto">
          <a:xfrm flipH="1" flipV="1">
            <a:off x="4075113" y="1482725"/>
            <a:ext cx="4040187" cy="4011613"/>
          </a:xfrm>
          <a:prstGeom prst="line">
            <a:avLst/>
          </a:prstGeom>
          <a:noFill/>
          <a:ln w="63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endParaRPr lang="zh-CN" altLang="en-US"/>
          </a:p>
        </p:txBody>
      </p:sp>
      <p:sp>
        <p:nvSpPr>
          <p:cNvPr id="10282" name="AutoShape 5"/>
          <p:cNvSpPr>
            <a:spLocks/>
          </p:cNvSpPr>
          <p:nvPr/>
        </p:nvSpPr>
        <p:spPr bwMode="auto">
          <a:xfrm>
            <a:off x="4483100" y="1876425"/>
            <a:ext cx="3224213" cy="3224213"/>
          </a:xfrm>
          <a:custGeom>
            <a:avLst/>
            <a:gdLst>
              <a:gd name="T0" fmla="*/ 264374628 w 19679"/>
              <a:gd name="T1" fmla="*/ 290196764 h 19679"/>
              <a:gd name="T2" fmla="*/ 264374628 w 19679"/>
              <a:gd name="T3" fmla="*/ 290196764 h 19679"/>
              <a:gd name="T4" fmla="*/ 264374628 w 19679"/>
              <a:gd name="T5" fmla="*/ 290196764 h 19679"/>
              <a:gd name="T6" fmla="*/ 264374628 w 19679"/>
              <a:gd name="T7" fmla="*/ 29019676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5BD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sp>
        <p:nvSpPr>
          <p:cNvPr id="10283" name="AutoShape 6"/>
          <p:cNvSpPr>
            <a:spLocks/>
          </p:cNvSpPr>
          <p:nvPr/>
        </p:nvSpPr>
        <p:spPr bwMode="auto">
          <a:xfrm>
            <a:off x="4954588" y="2617788"/>
            <a:ext cx="2281237" cy="1741487"/>
          </a:xfrm>
          <a:custGeom>
            <a:avLst/>
            <a:gdLst>
              <a:gd name="T0" fmla="*/ 120445248 w 21600"/>
              <a:gd name="T1" fmla="*/ 70280148 h 21600"/>
              <a:gd name="T2" fmla="*/ 120445248 w 21600"/>
              <a:gd name="T3" fmla="*/ 70280148 h 21600"/>
              <a:gd name="T4" fmla="*/ 120445248 w 21600"/>
              <a:gd name="T5" fmla="*/ 70280148 h 21600"/>
              <a:gd name="T6" fmla="*/ 120445248 w 21600"/>
              <a:gd name="T7" fmla="*/ 7028014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7200" b="1" dirty="0">
                <a:solidFill>
                  <a:srgbClr val="000066"/>
                </a:solidFill>
                <a:latin typeface="微软雅黑" panose="020B0503020204020204" pitchFamily="34" charset="-122"/>
                <a:ea typeface="微软雅黑" panose="020B0503020204020204" pitchFamily="34" charset="-122"/>
                <a:sym typeface="微软雅黑" panose="020B0503020204020204" pitchFamily="34" charset="-122"/>
              </a:rPr>
              <a:t>SOS</a:t>
            </a:r>
            <a:r>
              <a:rPr lang="tr-TR" altLang="zh-CN" sz="72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YAL</a:t>
            </a:r>
            <a:endParaRPr lang="zh-CN" altLang="zh-CN" sz="4800" dirty="0">
              <a:solidFill>
                <a:srgbClr val="FF0000"/>
              </a:solidFill>
              <a:latin typeface="微软雅黑" panose="020B0503020204020204" pitchFamily="34" charset="-122"/>
              <a:ea typeface="微软雅黑" panose="020B0503020204020204" pitchFamily="34" charset="-122"/>
            </a:endParaRPr>
          </a:p>
        </p:txBody>
      </p:sp>
      <p:grpSp>
        <p:nvGrpSpPr>
          <p:cNvPr id="21511" name="Group 7"/>
          <p:cNvGrpSpPr>
            <a:grpSpLocks/>
          </p:cNvGrpSpPr>
          <p:nvPr/>
        </p:nvGrpSpPr>
        <p:grpSpPr bwMode="auto">
          <a:xfrm>
            <a:off x="8007350" y="5270500"/>
            <a:ext cx="976313" cy="974725"/>
            <a:chOff x="0" y="0"/>
            <a:chExt cx="976313" cy="974725"/>
          </a:xfrm>
        </p:grpSpPr>
        <p:sp>
          <p:nvSpPr>
            <p:cNvPr id="21543" name="AutoShape 8"/>
            <p:cNvSpPr>
              <a:spLocks/>
            </p:cNvSpPr>
            <p:nvPr/>
          </p:nvSpPr>
          <p:spPr bwMode="auto">
            <a:xfrm>
              <a:off x="0" y="0"/>
              <a:ext cx="976313" cy="97472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82582D"/>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44" name="Group 9"/>
            <p:cNvGrpSpPr>
              <a:grpSpLocks/>
            </p:cNvGrpSpPr>
            <p:nvPr/>
          </p:nvGrpSpPr>
          <p:grpSpPr bwMode="auto">
            <a:xfrm>
              <a:off x="93703" y="73342"/>
              <a:ext cx="788906" cy="828040"/>
              <a:chOff x="0" y="0"/>
              <a:chExt cx="788906" cy="828040"/>
            </a:xfrm>
          </p:grpSpPr>
          <p:sp>
            <p:nvSpPr>
              <p:cNvPr id="21545" name="AutoShape 10"/>
              <p:cNvSpPr>
                <a:spLocks/>
              </p:cNvSpPr>
              <p:nvPr/>
            </p:nvSpPr>
            <p:spPr bwMode="auto">
              <a:xfrm>
                <a:off x="-40" y="20321"/>
                <a:ext cx="788987" cy="7874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82582D"/>
              </a:solidFill>
              <a:ln w="12700" cap="flat" cmpd="sng">
                <a:solidFill>
                  <a:srgbClr val="82582D"/>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46" name="AutoShape 1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3</a:t>
                </a:r>
                <a:endParaRPr lang="zh-CN" altLang="zh-CN">
                  <a:solidFill>
                    <a:schemeClr val="bg1"/>
                  </a:solidFill>
                  <a:cs typeface="Helvetica" pitchFamily="34" charset="0"/>
                  <a:sym typeface="Calibri" pitchFamily="34" charset="0"/>
                </a:endParaRPr>
              </a:p>
            </p:txBody>
          </p:sp>
        </p:grpSp>
      </p:grpSp>
      <p:grpSp>
        <p:nvGrpSpPr>
          <p:cNvPr id="21512" name="Group 12"/>
          <p:cNvGrpSpPr>
            <a:grpSpLocks/>
          </p:cNvGrpSpPr>
          <p:nvPr/>
        </p:nvGrpSpPr>
        <p:grpSpPr bwMode="auto">
          <a:xfrm>
            <a:off x="3206750" y="5270500"/>
            <a:ext cx="976313" cy="974725"/>
            <a:chOff x="0" y="0"/>
            <a:chExt cx="976313" cy="974725"/>
          </a:xfrm>
        </p:grpSpPr>
        <p:sp>
          <p:nvSpPr>
            <p:cNvPr id="21539" name="AutoShape 13"/>
            <p:cNvSpPr>
              <a:spLocks/>
            </p:cNvSpPr>
            <p:nvPr/>
          </p:nvSpPr>
          <p:spPr bwMode="auto">
            <a:xfrm>
              <a:off x="0" y="0"/>
              <a:ext cx="976313" cy="97472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E822E"/>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40" name="Group 14"/>
            <p:cNvGrpSpPr>
              <a:grpSpLocks/>
            </p:cNvGrpSpPr>
            <p:nvPr/>
          </p:nvGrpSpPr>
          <p:grpSpPr bwMode="auto">
            <a:xfrm>
              <a:off x="93703" y="73342"/>
              <a:ext cx="788906" cy="828040"/>
              <a:chOff x="0" y="0"/>
              <a:chExt cx="788906" cy="828040"/>
            </a:xfrm>
          </p:grpSpPr>
          <p:sp>
            <p:nvSpPr>
              <p:cNvPr id="21541" name="AutoShape 15"/>
              <p:cNvSpPr>
                <a:spLocks/>
              </p:cNvSpPr>
              <p:nvPr/>
            </p:nvSpPr>
            <p:spPr bwMode="auto">
              <a:xfrm>
                <a:off x="0" y="20208"/>
                <a:ext cx="788906" cy="787624"/>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E822E">
                  <a:alpha val="69019"/>
                </a:srgbClr>
              </a:solidFill>
              <a:ln w="12700" cap="flat" cmpd="sng">
                <a:solidFill>
                  <a:srgbClr val="7E822E"/>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42" name="AutoShape 1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4</a:t>
                </a:r>
                <a:endParaRPr lang="zh-CN" altLang="zh-CN">
                  <a:solidFill>
                    <a:schemeClr val="bg1"/>
                  </a:solidFill>
                  <a:cs typeface="Helvetica" pitchFamily="34" charset="0"/>
                  <a:sym typeface="Calibri" pitchFamily="34" charset="0"/>
                </a:endParaRPr>
              </a:p>
            </p:txBody>
          </p:sp>
        </p:grpSp>
      </p:grpSp>
      <p:grpSp>
        <p:nvGrpSpPr>
          <p:cNvPr id="21513" name="Group 17"/>
          <p:cNvGrpSpPr>
            <a:grpSpLocks/>
          </p:cNvGrpSpPr>
          <p:nvPr/>
        </p:nvGrpSpPr>
        <p:grpSpPr bwMode="auto">
          <a:xfrm>
            <a:off x="8623300" y="2949575"/>
            <a:ext cx="976313" cy="976313"/>
            <a:chOff x="0" y="0"/>
            <a:chExt cx="976313" cy="976313"/>
          </a:xfrm>
        </p:grpSpPr>
        <p:sp>
          <p:nvSpPr>
            <p:cNvPr id="21535" name="AutoShape 18"/>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78A82C"/>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36" name="Group 19"/>
            <p:cNvGrpSpPr>
              <a:grpSpLocks/>
            </p:cNvGrpSpPr>
            <p:nvPr/>
          </p:nvGrpSpPr>
          <p:grpSpPr bwMode="auto">
            <a:xfrm>
              <a:off x="93703" y="74135"/>
              <a:ext cx="788906" cy="828041"/>
              <a:chOff x="0" y="0"/>
              <a:chExt cx="788906" cy="828040"/>
            </a:xfrm>
          </p:grpSpPr>
          <p:sp>
            <p:nvSpPr>
              <p:cNvPr id="21537" name="AutoShape 20"/>
              <p:cNvSpPr>
                <a:spLocks/>
              </p:cNvSpPr>
              <p:nvPr/>
            </p:nvSpPr>
            <p:spPr bwMode="auto">
              <a:xfrm>
                <a:off x="0" y="19567"/>
                <a:ext cx="788906" cy="78890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78A82C">
                  <a:alpha val="69019"/>
                </a:srgbClr>
              </a:solidFill>
              <a:ln w="12700" cap="flat" cmpd="sng">
                <a:solidFill>
                  <a:srgbClr val="78A82C"/>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8" name="AutoShape 2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2</a:t>
                </a:r>
                <a:endParaRPr lang="zh-CN" altLang="zh-CN">
                  <a:solidFill>
                    <a:schemeClr val="bg1"/>
                  </a:solidFill>
                  <a:cs typeface="Helvetica" pitchFamily="34" charset="0"/>
                  <a:sym typeface="Calibri" pitchFamily="34" charset="0"/>
                </a:endParaRPr>
              </a:p>
            </p:txBody>
          </p:sp>
        </p:grpSp>
      </p:grpSp>
      <p:grpSp>
        <p:nvGrpSpPr>
          <p:cNvPr id="21514" name="Group 22"/>
          <p:cNvGrpSpPr>
            <a:grpSpLocks/>
          </p:cNvGrpSpPr>
          <p:nvPr/>
        </p:nvGrpSpPr>
        <p:grpSpPr bwMode="auto">
          <a:xfrm>
            <a:off x="2513013" y="2949575"/>
            <a:ext cx="976312" cy="976313"/>
            <a:chOff x="0" y="0"/>
            <a:chExt cx="976313" cy="976313"/>
          </a:xfrm>
        </p:grpSpPr>
        <p:sp>
          <p:nvSpPr>
            <p:cNvPr id="21531" name="AutoShape 23"/>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99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32" name="Group 24"/>
            <p:cNvGrpSpPr>
              <a:grpSpLocks/>
            </p:cNvGrpSpPr>
            <p:nvPr/>
          </p:nvGrpSpPr>
          <p:grpSpPr bwMode="auto">
            <a:xfrm>
              <a:off x="93703" y="74135"/>
              <a:ext cx="788906" cy="828041"/>
              <a:chOff x="0" y="0"/>
              <a:chExt cx="788906" cy="828040"/>
            </a:xfrm>
          </p:grpSpPr>
          <p:sp>
            <p:nvSpPr>
              <p:cNvPr id="21533" name="AutoShape 25"/>
              <p:cNvSpPr>
                <a:spLocks/>
              </p:cNvSpPr>
              <p:nvPr/>
            </p:nvSpPr>
            <p:spPr bwMode="auto">
              <a:xfrm>
                <a:off x="-41" y="19528"/>
                <a:ext cx="788989" cy="7889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99000"/>
              </a:solidFill>
              <a:ln w="12700" cap="flat" cmpd="sng">
                <a:solidFill>
                  <a:srgbClr val="E99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4" name="AutoShape 2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5</a:t>
                </a:r>
                <a:endParaRPr lang="zh-CN" altLang="zh-CN">
                  <a:solidFill>
                    <a:schemeClr val="bg1"/>
                  </a:solidFill>
                  <a:cs typeface="Helvetica" pitchFamily="34" charset="0"/>
                  <a:sym typeface="Calibri" pitchFamily="34" charset="0"/>
                </a:endParaRPr>
              </a:p>
            </p:txBody>
          </p:sp>
        </p:grpSp>
      </p:grpSp>
      <p:grpSp>
        <p:nvGrpSpPr>
          <p:cNvPr id="21515" name="Group 27"/>
          <p:cNvGrpSpPr>
            <a:grpSpLocks/>
          </p:cNvGrpSpPr>
          <p:nvPr/>
        </p:nvGrpSpPr>
        <p:grpSpPr bwMode="auto">
          <a:xfrm>
            <a:off x="8007350" y="676275"/>
            <a:ext cx="976313" cy="976313"/>
            <a:chOff x="0" y="0"/>
            <a:chExt cx="976313" cy="976313"/>
          </a:xfrm>
        </p:grpSpPr>
        <p:sp>
          <p:nvSpPr>
            <p:cNvPr id="21527" name="AutoShape 28"/>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EC769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28" name="Group 29"/>
            <p:cNvGrpSpPr>
              <a:grpSpLocks/>
            </p:cNvGrpSpPr>
            <p:nvPr/>
          </p:nvGrpSpPr>
          <p:grpSpPr bwMode="auto">
            <a:xfrm>
              <a:off x="93703" y="74135"/>
              <a:ext cx="788906" cy="828041"/>
              <a:chOff x="0" y="0"/>
              <a:chExt cx="788906" cy="828040"/>
            </a:xfrm>
          </p:grpSpPr>
          <p:sp>
            <p:nvSpPr>
              <p:cNvPr id="21529" name="AutoShape 30"/>
              <p:cNvSpPr>
                <a:spLocks/>
              </p:cNvSpPr>
              <p:nvPr/>
            </p:nvSpPr>
            <p:spPr bwMode="auto">
              <a:xfrm>
                <a:off x="-40" y="19528"/>
                <a:ext cx="788987" cy="7889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C7690">
                  <a:alpha val="69019"/>
                </a:srgbClr>
              </a:solidFill>
              <a:ln w="12700" cap="flat" cmpd="sng">
                <a:solidFill>
                  <a:srgbClr val="EC769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30" name="AutoShape 31"/>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1</a:t>
                </a:r>
                <a:endParaRPr lang="zh-CN" altLang="zh-CN">
                  <a:solidFill>
                    <a:schemeClr val="bg1"/>
                  </a:solidFill>
                  <a:cs typeface="Helvetica" pitchFamily="34" charset="0"/>
                  <a:sym typeface="Calibri" pitchFamily="34" charset="0"/>
                </a:endParaRPr>
              </a:p>
            </p:txBody>
          </p:sp>
        </p:grpSp>
      </p:grpSp>
      <p:grpSp>
        <p:nvGrpSpPr>
          <p:cNvPr id="21516" name="Group 32"/>
          <p:cNvGrpSpPr>
            <a:grpSpLocks/>
          </p:cNvGrpSpPr>
          <p:nvPr/>
        </p:nvGrpSpPr>
        <p:grpSpPr bwMode="auto">
          <a:xfrm>
            <a:off x="3206750" y="676275"/>
            <a:ext cx="976313" cy="976313"/>
            <a:chOff x="0" y="0"/>
            <a:chExt cx="976313" cy="976313"/>
          </a:xfrm>
        </p:grpSpPr>
        <p:sp>
          <p:nvSpPr>
            <p:cNvPr id="21523" name="AutoShape 33"/>
            <p:cNvSpPr>
              <a:spLocks/>
            </p:cNvSpPr>
            <p:nvPr/>
          </p:nvSpPr>
          <p:spPr bwMode="auto">
            <a:xfrm>
              <a:off x="0" y="0"/>
              <a:ext cx="976313" cy="9763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FFFFFF">
                <a:alpha val="69019"/>
              </a:srgbClr>
            </a:solidFill>
            <a:ln w="12700" cap="flat" cmpd="sng">
              <a:solidFill>
                <a:srgbClr val="C00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grpSp>
          <p:nvGrpSpPr>
            <p:cNvPr id="21524" name="Group 34"/>
            <p:cNvGrpSpPr>
              <a:grpSpLocks/>
            </p:cNvGrpSpPr>
            <p:nvPr/>
          </p:nvGrpSpPr>
          <p:grpSpPr bwMode="auto">
            <a:xfrm>
              <a:off x="93703" y="74135"/>
              <a:ext cx="788906" cy="828041"/>
              <a:chOff x="0" y="0"/>
              <a:chExt cx="788906" cy="828040"/>
            </a:xfrm>
          </p:grpSpPr>
          <p:sp>
            <p:nvSpPr>
              <p:cNvPr id="21525" name="AutoShape 35"/>
              <p:cNvSpPr>
                <a:spLocks/>
              </p:cNvSpPr>
              <p:nvPr/>
            </p:nvSpPr>
            <p:spPr bwMode="auto">
              <a:xfrm>
                <a:off x="0" y="19567"/>
                <a:ext cx="788906" cy="78890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C00000">
                  <a:alpha val="69019"/>
                </a:srgbClr>
              </a:solidFill>
              <a:ln w="12700" cap="flat" cmpd="sng">
                <a:solidFill>
                  <a:srgbClr val="C00000"/>
                </a:solidFill>
                <a:prstDash val="solid"/>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zh-CN" altLang="en-US"/>
              </a:p>
            </p:txBody>
          </p:sp>
          <p:sp>
            <p:nvSpPr>
              <p:cNvPr id="21526" name="AutoShape 36"/>
              <p:cNvSpPr>
                <a:spLocks/>
              </p:cNvSpPr>
              <p:nvPr/>
            </p:nvSpPr>
            <p:spPr bwMode="auto">
              <a:xfrm>
                <a:off x="115523" y="0"/>
                <a:ext cx="557859" cy="82804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zh-CN" altLang="zh-CN" sz="4800" b="1">
                    <a:solidFill>
                      <a:schemeClr val="bg1"/>
                    </a:solidFill>
                    <a:latin typeface="Bodoni MT Black" pitchFamily="18" charset="0"/>
                    <a:cs typeface="Helvetica" pitchFamily="34" charset="0"/>
                    <a:sym typeface="Bodoni MT Black" pitchFamily="18" charset="0"/>
                  </a:rPr>
                  <a:t>6</a:t>
                </a:r>
                <a:endParaRPr lang="zh-CN" altLang="zh-CN">
                  <a:solidFill>
                    <a:schemeClr val="bg1"/>
                  </a:solidFill>
                  <a:cs typeface="Helvetica" pitchFamily="34" charset="0"/>
                  <a:sym typeface="Calibri" pitchFamily="34" charset="0"/>
                </a:endParaRPr>
              </a:p>
            </p:txBody>
          </p:sp>
        </p:grpSp>
      </p:grpSp>
      <p:sp>
        <p:nvSpPr>
          <p:cNvPr id="2" name="AutoShape 37"/>
          <p:cNvSpPr>
            <a:spLocks/>
          </p:cNvSpPr>
          <p:nvPr/>
        </p:nvSpPr>
        <p:spPr bwMode="auto">
          <a:xfrm>
            <a:off x="1405288" y="1795463"/>
            <a:ext cx="2430112"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BELEDİYE İŞBİRLİKLERİ</a:t>
            </a:r>
            <a:endParaRPr lang="zh-CN" sz="1600" dirty="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21517" name="AutoShape 38"/>
          <p:cNvSpPr>
            <a:spLocks/>
          </p:cNvSpPr>
          <p:nvPr/>
        </p:nvSpPr>
        <p:spPr bwMode="auto">
          <a:xfrm>
            <a:off x="566738" y="3284538"/>
            <a:ext cx="1879600"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STK İŞBİRLİKLERİ</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17422" name="AutoShape 39"/>
          <p:cNvSpPr>
            <a:spLocks/>
          </p:cNvSpPr>
          <p:nvPr/>
        </p:nvSpPr>
        <p:spPr bwMode="auto">
          <a:xfrm>
            <a:off x="9715135" y="3023710"/>
            <a:ext cx="1995488" cy="76769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rPr>
              <a:t>GENÇLİK FESTİVALİ</a:t>
            </a:r>
          </a:p>
          <a:p>
            <a:pPr algn="ctr">
              <a:defRPr/>
            </a:pPr>
            <a:r>
              <a:rPr lang="tr-TR" altLang="zh-CN" sz="1600" dirty="0">
                <a:solidFill>
                  <a:schemeClr val="tx1"/>
                </a:solidFill>
                <a:latin typeface="微软雅黑" panose="020B0503020204020204" pitchFamily="34" charset="-122"/>
                <a:ea typeface="微软雅黑" panose="020B0503020204020204" pitchFamily="34" charset="-122"/>
              </a:rPr>
              <a:t>(EN-FEST)</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21519" name="AutoShape 40"/>
          <p:cNvSpPr>
            <a:spLocks/>
          </p:cNvSpPr>
          <p:nvPr/>
        </p:nvSpPr>
        <p:spPr bwMode="auto">
          <a:xfrm>
            <a:off x="8451482" y="1795463"/>
            <a:ext cx="2068931" cy="28359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SOSYAL KULÜPLER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17424" name="AutoShape 41"/>
          <p:cNvSpPr>
            <a:spLocks/>
          </p:cNvSpPr>
          <p:nvPr/>
        </p:nvSpPr>
        <p:spPr bwMode="auto">
          <a:xfrm>
            <a:off x="1849438" y="4718050"/>
            <a:ext cx="1985962"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PROJELER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43" name="AutoShape 37">
            <a:extLst>
              <a:ext uri="{FF2B5EF4-FFF2-40B4-BE49-F238E27FC236}">
                <a16:creationId xmlns:a16="http://schemas.microsoft.com/office/drawing/2014/main" id="{F1619F34-D50E-4E6A-ACAA-5CD1AA36385E}"/>
              </a:ext>
            </a:extLst>
          </p:cNvPr>
          <p:cNvSpPr>
            <a:spLocks/>
          </p:cNvSpPr>
          <p:nvPr/>
        </p:nvSpPr>
        <p:spPr bwMode="auto">
          <a:xfrm>
            <a:off x="4741149" y="811102"/>
            <a:ext cx="2708113" cy="33496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YARDIM KAMPANYALARI</a:t>
            </a:r>
            <a:endParaRPr lang="zh-CN" sz="1600" dirty="0">
              <a:solidFill>
                <a:schemeClr val="tx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44" name="AutoShape 41">
            <a:extLst>
              <a:ext uri="{FF2B5EF4-FFF2-40B4-BE49-F238E27FC236}">
                <a16:creationId xmlns:a16="http://schemas.microsoft.com/office/drawing/2014/main" id="{ECE2A20F-9219-46D9-BE89-BE58467811C4}"/>
              </a:ext>
            </a:extLst>
          </p:cNvPr>
          <p:cNvSpPr>
            <a:spLocks/>
          </p:cNvSpPr>
          <p:nvPr/>
        </p:nvSpPr>
        <p:spPr bwMode="auto">
          <a:xfrm>
            <a:off x="4741149" y="5640388"/>
            <a:ext cx="2708113" cy="3365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DERS DIŞI ÇALIŞMALAR</a:t>
            </a:r>
            <a:endParaRPr lang="zh-CN" sz="1600" dirty="0">
              <a:solidFill>
                <a:schemeClr val="tx1"/>
              </a:solidFill>
              <a:latin typeface="微软雅黑" panose="020B0503020204020204" pitchFamily="34" charset="-122"/>
              <a:ea typeface="微软雅黑" panose="020B0503020204020204" pitchFamily="34" charset="-122"/>
            </a:endParaRPr>
          </a:p>
        </p:txBody>
      </p:sp>
      <p:sp>
        <p:nvSpPr>
          <p:cNvPr id="46" name="Metin kutusu 45">
            <a:extLst>
              <a:ext uri="{FF2B5EF4-FFF2-40B4-BE49-F238E27FC236}">
                <a16:creationId xmlns:a16="http://schemas.microsoft.com/office/drawing/2014/main" id="{C7DFDEC8-CB18-4AA2-AE98-4A004A6B1C9B}"/>
              </a:ext>
            </a:extLst>
          </p:cNvPr>
          <p:cNvSpPr txBox="1"/>
          <p:nvPr/>
        </p:nvSpPr>
        <p:spPr>
          <a:xfrm>
            <a:off x="8488529" y="4786771"/>
            <a:ext cx="3145301" cy="369332"/>
          </a:xfrm>
          <a:prstGeom prst="rect">
            <a:avLst/>
          </a:prstGeom>
          <a:noFill/>
          <a:ln>
            <a:solidFill>
              <a:schemeClr val="tx1"/>
            </a:solidFill>
          </a:ln>
        </p:spPr>
        <p:txBody>
          <a:bodyPr wrap="square">
            <a:spAutoFit/>
          </a:bodyPr>
          <a:lstStyle/>
          <a:p>
            <a:pPr algn="ctr">
              <a:defRPr/>
            </a:pPr>
            <a:r>
              <a:rPr lang="tr-TR" altLang="zh-CN" sz="18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PANSİYON ETKİNLİKLERİ</a:t>
            </a:r>
            <a:endParaRPr lang="zh-CN" sz="18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C:\Users\nevin\Desktop\274348401_458187265848859_1391009342808705016_n.webp"/>
          <p:cNvPicPr>
            <a:picLocks noChangeAspect="1" noChangeArrowheads="1"/>
          </p:cNvPicPr>
          <p:nvPr/>
        </p:nvPicPr>
        <p:blipFill rotWithShape="1">
          <a:blip r:embed="rId2"/>
          <a:srcRect r="1605"/>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p:spPr>
      </p:pic>
      <p:pic>
        <p:nvPicPr>
          <p:cNvPr id="6" name="Resim 5" descr="salon oyun ve sporları, masaüstü oyunu, masa oyunu, oyunlar içeren bir resim&#10;&#10;Açıklama otomatik olarak oluşturuldu">
            <a:extLst>
              <a:ext uri="{FF2B5EF4-FFF2-40B4-BE49-F238E27FC236}">
                <a16:creationId xmlns:a16="http://schemas.microsoft.com/office/drawing/2014/main" id="{B9AA4641-322F-28FD-A6C8-FF5CDF9DC7D7}"/>
              </a:ext>
            </a:extLst>
          </p:cNvPr>
          <p:cNvPicPr>
            <a:picLocks noChangeAspect="1"/>
          </p:cNvPicPr>
          <p:nvPr/>
        </p:nvPicPr>
        <p:blipFill rotWithShape="1">
          <a:blip r:embed="rId3">
            <a:extLst>
              <a:ext uri="{28A0092B-C50C-407E-A947-70E740481C1C}">
                <a14:useLocalDpi xmlns:a14="http://schemas.microsoft.com/office/drawing/2010/main" val="0"/>
              </a:ext>
            </a:extLst>
          </a:blip>
          <a:srcRect t="14027" r="1" b="8683"/>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4" name="Resim 3" descr="salon oyun ve sporları, masa oyunu, masaüstü oyunu, satranç içeren bir resim&#10;&#10;Açıklama otomatik olarak oluşturuldu">
            <a:extLst>
              <a:ext uri="{FF2B5EF4-FFF2-40B4-BE49-F238E27FC236}">
                <a16:creationId xmlns:a16="http://schemas.microsoft.com/office/drawing/2014/main" id="{297A75F3-ED15-A3C6-A5DE-2D646EA3D506}"/>
              </a:ext>
            </a:extLst>
          </p:cNvPr>
          <p:cNvPicPr>
            <a:picLocks noChangeAspect="1"/>
          </p:cNvPicPr>
          <p:nvPr/>
        </p:nvPicPr>
        <p:blipFill rotWithShape="1">
          <a:blip r:embed="rId4">
            <a:extLst>
              <a:ext uri="{28A0092B-C50C-407E-A947-70E740481C1C}">
                <a14:useLocalDpi xmlns:a14="http://schemas.microsoft.com/office/drawing/2010/main" val="0"/>
              </a:ext>
            </a:extLst>
          </a:blip>
          <a:srcRect t="25376" r="3" b="17648"/>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082556146"/>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esim 1" descr="giyim, kişi, şahıs, bina, kadın içeren bir resim&#10;&#10;Açıklama otomatik olarak oluşturuldu">
            <a:extLst>
              <a:ext uri="{FF2B5EF4-FFF2-40B4-BE49-F238E27FC236}">
                <a16:creationId xmlns:a16="http://schemas.microsoft.com/office/drawing/2014/main" id="{EA8243EA-49DA-FCF2-5D75-87698402CAA9}"/>
              </a:ext>
            </a:extLst>
          </p:cNvPr>
          <p:cNvPicPr>
            <a:picLocks noChangeAspect="1"/>
          </p:cNvPicPr>
          <p:nvPr/>
        </p:nvPicPr>
        <p:blipFill rotWithShape="1">
          <a:blip r:embed="rId2"/>
          <a:srcRect t="22143" b="4087"/>
          <a:stretch/>
        </p:blipFill>
        <p:spPr>
          <a:xfrm>
            <a:off x="20" y="10"/>
            <a:ext cx="12191980" cy="6857990"/>
          </a:xfrm>
          <a:prstGeom prst="rect">
            <a:avLst/>
          </a:prstGeom>
        </p:spPr>
      </p:pic>
      <p:sp>
        <p:nvSpPr>
          <p:cNvPr id="18" name="Freeform: Shape 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Resim 2" descr="dış mekan, gökyüzü, insanlar, kişi, şahıs içeren bir resim&#10;&#10;Açıklama otomatik olarak oluşturuldu">
            <a:extLst>
              <a:ext uri="{FF2B5EF4-FFF2-40B4-BE49-F238E27FC236}">
                <a16:creationId xmlns:a16="http://schemas.microsoft.com/office/drawing/2014/main" id="{E55108D5-3C8F-492C-90A9-F5BFCCCC261D}"/>
              </a:ext>
            </a:extLst>
          </p:cNvPr>
          <p:cNvPicPr>
            <a:picLocks noChangeAspect="1"/>
          </p:cNvPicPr>
          <p:nvPr/>
        </p:nvPicPr>
        <p:blipFill rotWithShape="1">
          <a:blip r:embed="rId3">
            <a:extLst>
              <a:ext uri="{28A0092B-C50C-407E-A947-70E740481C1C}">
                <a14:useLocalDpi xmlns:a14="http://schemas.microsoft.com/office/drawing/2010/main" val="0"/>
              </a:ext>
            </a:extLst>
          </a:blip>
          <a:srcRect l="26635" r="14855"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373730969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a:xfrm>
            <a:off x="5021263" y="2535238"/>
            <a:ext cx="6096000" cy="1076325"/>
          </a:xfrm>
          <a:prstGeom prst="parallelogram">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4400" b="1" i="1" kern="100" dirty="0">
                <a:solidFill>
                  <a:schemeClr val="tx1"/>
                </a:solidFill>
                <a:latin typeface="微软雅黑" panose="020B0503020204020204" pitchFamily="34" charset="-122"/>
                <a:ea typeface="微软雅黑" panose="020B0503020204020204" pitchFamily="34" charset="-122"/>
              </a:rPr>
              <a:t>  </a:t>
            </a:r>
            <a:endParaRPr lang="en-US" altLang="zh-CN" sz="4400" b="1" kern="100" dirty="0">
              <a:solidFill>
                <a:schemeClr val="tx1"/>
              </a:solidFill>
              <a:latin typeface="微软雅黑" panose="020B0503020204020204" pitchFamily="34" charset="-122"/>
              <a:ea typeface="微软雅黑" panose="020B0503020204020204" pitchFamily="34" charset="-122"/>
            </a:endParaRPr>
          </a:p>
        </p:txBody>
      </p:sp>
      <p:sp>
        <p:nvSpPr>
          <p:cNvPr id="16387" name="矩形 10"/>
          <p:cNvSpPr>
            <a:spLocks noChangeArrowheads="1"/>
          </p:cNvSpPr>
          <p:nvPr/>
        </p:nvSpPr>
        <p:spPr bwMode="auto">
          <a:xfrm>
            <a:off x="5721862" y="2257441"/>
            <a:ext cx="5146675" cy="2956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tr-TR" dirty="0"/>
              <a:t>Antalya </a:t>
            </a:r>
            <a:r>
              <a:rPr lang="tr-TR" dirty="0" err="1"/>
              <a:t>Erünal</a:t>
            </a:r>
            <a:r>
              <a:rPr lang="tr-TR" dirty="0"/>
              <a:t> Sosyal Bilimler Lisesi 2007 yılında kurulmuş olup bugün Türkiye genelinde bulunan 91 Sosyal Bilimler Lisesi’nden 13.’südür. Okulumuz 2008-2009 Eğitim-Öğretim yılından itibaren hayırsever işadamı Ergün </a:t>
            </a:r>
            <a:r>
              <a:rPr lang="tr-TR" dirty="0" err="1"/>
              <a:t>Erünal</a:t>
            </a:r>
            <a:r>
              <a:rPr lang="tr-TR" dirty="0"/>
              <a:t> tarafından </a:t>
            </a:r>
            <a:r>
              <a:rPr lang="tr-TR" dirty="0" err="1"/>
              <a:t>Döşemealtı</a:t>
            </a:r>
            <a:r>
              <a:rPr lang="tr-TR" dirty="0"/>
              <a:t> İlçesi’nde yaptırılan okul binasına taşınmış olup burada eğitim-öğretime devam etmektedir.</a:t>
            </a:r>
            <a:endParaRPr lang="zh-CN" altLang="en-US" dirty="0">
              <a:latin typeface="微软雅黑" pitchFamily="34" charset="-122"/>
              <a:ea typeface="微软雅黑" pitchFamily="34" charset="-122"/>
            </a:endParaRPr>
          </a:p>
        </p:txBody>
      </p:sp>
      <p:cxnSp>
        <p:nvCxnSpPr>
          <p:cNvPr id="16" name="直接连接符 15"/>
          <p:cNvCxnSpPr/>
          <p:nvPr/>
        </p:nvCxnSpPr>
        <p:spPr>
          <a:xfrm>
            <a:off x="5846479" y="1942143"/>
            <a:ext cx="4897438" cy="238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813974" y="1297763"/>
            <a:ext cx="4962449" cy="400110"/>
          </a:xfrm>
          <a:prstGeom prst="rect">
            <a:avLst/>
          </a:prstGeom>
        </p:spPr>
        <p:txBody>
          <a:bodyPr wrap="none">
            <a:spAutoFit/>
          </a:bodyPr>
          <a:lstStyle/>
          <a:p>
            <a:pPr algn="ctr" eaLnBrk="1" fontAlgn="auto" hangingPunct="1">
              <a:spcBef>
                <a:spcPts val="0"/>
              </a:spcBef>
              <a:spcAft>
                <a:spcPts val="0"/>
              </a:spcAft>
              <a:defRPr/>
            </a:pPr>
            <a:r>
              <a:rPr lang="tr-TR" sz="2000" dirty="0">
                <a:solidFill>
                  <a:srgbClr val="FF0000"/>
                </a:solidFill>
                <a:latin typeface="Belwe Cn BT" panose="02060806050305020504" pitchFamily="18" charset="0"/>
              </a:rPr>
              <a:t>“Bir Sosyal Bilimler Lisesinden Daha Fazlası…”</a:t>
            </a:r>
            <a:endParaRPr lang="en-US" altLang="zh-CN" sz="2000" b="1" kern="100" dirty="0">
              <a:solidFill>
                <a:srgbClr val="FF0000"/>
              </a:solidFill>
              <a:latin typeface="Belwe Cn BT" panose="02060806050305020504" pitchFamily="18" charset="0"/>
              <a:ea typeface="微软雅黑" panose="020B0503020204020204" pitchFamily="34" charset="-122"/>
            </a:endParaRPr>
          </a:p>
        </p:txBody>
      </p:sp>
      <p:sp>
        <p:nvSpPr>
          <p:cNvPr id="2" name="椭圆 1"/>
          <p:cNvSpPr/>
          <p:nvPr/>
        </p:nvSpPr>
        <p:spPr>
          <a:xfrm>
            <a:off x="2293938" y="2065338"/>
            <a:ext cx="2478087" cy="2478087"/>
          </a:xfrm>
          <a:prstGeom prst="ellipse">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8800" b="1" dirty="0">
                <a:solidFill>
                  <a:srgbClr val="000066"/>
                </a:solidFill>
                <a:latin typeface="微软雅黑" panose="020B0503020204020204" pitchFamily="34" charset="-122"/>
                <a:ea typeface="微软雅黑" panose="020B0503020204020204" pitchFamily="34" charset="-122"/>
              </a:rPr>
              <a:t>2</a:t>
            </a:r>
            <a:r>
              <a:rPr lang="tr-TR" altLang="zh-CN" sz="8800" b="1" dirty="0">
                <a:solidFill>
                  <a:srgbClr val="FF0000"/>
                </a:solidFill>
                <a:latin typeface="微软雅黑" panose="020B0503020204020204" pitchFamily="34" charset="-122"/>
                <a:ea typeface="微软雅黑" panose="020B0503020204020204" pitchFamily="34" charset="-122"/>
              </a:rPr>
              <a:t>00</a:t>
            </a:r>
            <a:r>
              <a:rPr lang="tr-TR" altLang="zh-CN" sz="8800" b="1" dirty="0">
                <a:solidFill>
                  <a:srgbClr val="000066"/>
                </a:solidFill>
                <a:latin typeface="微软雅黑" panose="020B0503020204020204" pitchFamily="34" charset="-122"/>
                <a:ea typeface="微软雅黑" panose="020B0503020204020204" pitchFamily="34" charset="-122"/>
              </a:rPr>
              <a:t>7</a:t>
            </a:r>
            <a:endParaRPr lang="zh-CN" altLang="en-US" sz="8800" b="1" dirty="0">
              <a:solidFill>
                <a:srgbClr val="000066"/>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Resim 9" descr="giyim, insan yüzü, kişi, şahıs, dış mekan içeren bir resim&#10;&#10;Açıklama otomatik olarak oluşturuldu">
            <a:extLst>
              <a:ext uri="{FF2B5EF4-FFF2-40B4-BE49-F238E27FC236}">
                <a16:creationId xmlns:a16="http://schemas.microsoft.com/office/drawing/2014/main" id="{CBAF77CD-42B1-A18E-31FF-010279C976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23" r="5" b="9156"/>
          <a:stretch/>
        </p:blipFill>
        <p:spPr>
          <a:xfrm>
            <a:off x="321734" y="321733"/>
            <a:ext cx="3084025" cy="3021406"/>
          </a:xfrm>
          <a:prstGeom prst="rect">
            <a:avLst/>
          </a:prstGeom>
        </p:spPr>
      </p:pic>
      <p:pic>
        <p:nvPicPr>
          <p:cNvPr id="6" name="Resim 5" descr="müzik aleti, giyim, bina, gitar içeren bir resim&#10;&#10;Açıklama otomatik olarak oluşturuldu">
            <a:extLst>
              <a:ext uri="{FF2B5EF4-FFF2-40B4-BE49-F238E27FC236}">
                <a16:creationId xmlns:a16="http://schemas.microsoft.com/office/drawing/2014/main" id="{7BB04CB8-0377-09C1-4290-37CA727BD6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904" r="5" b="10025"/>
          <a:stretch/>
        </p:blipFill>
        <p:spPr>
          <a:xfrm>
            <a:off x="321734" y="3514854"/>
            <a:ext cx="3084025" cy="2785952"/>
          </a:xfrm>
          <a:prstGeom prst="rect">
            <a:avLst/>
          </a:prstGeom>
        </p:spPr>
      </p:pic>
      <p:pic>
        <p:nvPicPr>
          <p:cNvPr id="8" name="Resim 7" descr="giyim, kişi, şahıs, ayakkabı, dış mekan içeren bir resim&#10;&#10;Açıklama otomatik olarak oluşturuldu">
            <a:extLst>
              <a:ext uri="{FF2B5EF4-FFF2-40B4-BE49-F238E27FC236}">
                <a16:creationId xmlns:a16="http://schemas.microsoft.com/office/drawing/2014/main" id="{0CFF0FE5-574B-A685-4B1D-4DC5ABF318EF}"/>
              </a:ext>
            </a:extLst>
          </p:cNvPr>
          <p:cNvPicPr>
            <a:picLocks noChangeAspect="1"/>
          </p:cNvPicPr>
          <p:nvPr/>
        </p:nvPicPr>
        <p:blipFill rotWithShape="1">
          <a:blip r:embed="rId4">
            <a:extLst>
              <a:ext uri="{28A0092B-C50C-407E-A947-70E740481C1C}">
                <a14:useLocalDpi xmlns:a14="http://schemas.microsoft.com/office/drawing/2010/main" val="0"/>
              </a:ext>
            </a:extLst>
          </a:blip>
          <a:srcRect l="9167" r="7606" b="2"/>
          <a:stretch/>
        </p:blipFill>
        <p:spPr>
          <a:xfrm>
            <a:off x="3598286" y="321733"/>
            <a:ext cx="4043250" cy="5979074"/>
          </a:xfrm>
          <a:prstGeom prst="rect">
            <a:avLst/>
          </a:prstGeom>
        </p:spPr>
      </p:pic>
      <p:pic>
        <p:nvPicPr>
          <p:cNvPr id="4" name="Resim 3" descr="giyim, kişi, şahıs, masa, mobilya içeren bir resim&#10;&#10;Açıklama otomatik olarak oluşturuldu">
            <a:extLst>
              <a:ext uri="{FF2B5EF4-FFF2-40B4-BE49-F238E27FC236}">
                <a16:creationId xmlns:a16="http://schemas.microsoft.com/office/drawing/2014/main" id="{CC50E7F0-A2B3-7B38-4DE6-869F7D92AFBC}"/>
              </a:ext>
            </a:extLst>
          </p:cNvPr>
          <p:cNvPicPr>
            <a:picLocks noChangeAspect="1"/>
          </p:cNvPicPr>
          <p:nvPr/>
        </p:nvPicPr>
        <p:blipFill rotWithShape="1">
          <a:blip r:embed="rId5">
            <a:extLst>
              <a:ext uri="{28A0092B-C50C-407E-A947-70E740481C1C}">
                <a14:useLocalDpi xmlns:a14="http://schemas.microsoft.com/office/drawing/2010/main" val="0"/>
              </a:ext>
            </a:extLst>
          </a:blip>
          <a:srcRect r="17426" b="2"/>
          <a:stretch/>
        </p:blipFill>
        <p:spPr>
          <a:xfrm>
            <a:off x="7834063" y="321733"/>
            <a:ext cx="4036201" cy="5979074"/>
          </a:xfrm>
          <a:prstGeom prst="rect">
            <a:avLst/>
          </a:prstGeom>
        </p:spPr>
      </p:pic>
    </p:spTree>
    <p:extLst>
      <p:ext uri="{BB962C8B-B14F-4D97-AF65-F5344CB8AC3E}">
        <p14:creationId xmlns:p14="http://schemas.microsoft.com/office/powerpoint/2010/main" val="3058422480"/>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0" name="Rectangle 819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2" name="Rectangle 820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descr="C:\Users\nevin\Desktop\284282153_1188645005239760_1985229208209185574_n.webp"/>
          <p:cNvPicPr>
            <a:picLocks noChangeAspect="1" noChangeArrowheads="1"/>
          </p:cNvPicPr>
          <p:nvPr/>
        </p:nvPicPr>
        <p:blipFill rotWithShape="1">
          <a:blip r:embed="rId2">
            <a:alphaModFix amt="40000"/>
          </a:blip>
          <a:srcRect l="17029" r="722" b="-1"/>
          <a:stretch/>
        </p:blipFill>
        <p:spPr bwMode="auto">
          <a:xfrm>
            <a:off x="20" y="10"/>
            <a:ext cx="8450297" cy="6857990"/>
          </a:xfrm>
          <a:prstGeom prst="rect">
            <a:avLst/>
          </a:prstGeom>
          <a:noFill/>
        </p:spPr>
      </p:pic>
      <p:sp>
        <p:nvSpPr>
          <p:cNvPr id="7" name="6 Metin kutusu"/>
          <p:cNvSpPr txBox="1"/>
          <p:nvPr/>
        </p:nvSpPr>
        <p:spPr>
          <a:xfrm>
            <a:off x="300942" y="1724628"/>
            <a:ext cx="5000263" cy="4452335"/>
          </a:xfrm>
          <a:prstGeom prst="rect">
            <a:avLst/>
          </a:prstGeom>
        </p:spPr>
        <p:txBody>
          <a:bodyPr vert="horz" lIns="91440" tIns="45720" rIns="91440" bIns="45720" rtlCol="0">
            <a:normAutofit/>
          </a:bodyPr>
          <a:lstStyle/>
          <a:p>
            <a:pPr indent="-228600" eaLnBrk="1" hangingPunct="1">
              <a:lnSpc>
                <a:spcPct val="90000"/>
              </a:lnSpc>
              <a:spcAft>
                <a:spcPts val="600"/>
              </a:spcAft>
              <a:buFont typeface="Arial" panose="020B0604020202020204" pitchFamily="34" charset="0"/>
              <a:buChar char="•"/>
            </a:pPr>
            <a:r>
              <a:rPr lang="en-US" sz="3600"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GELENEKSEL</a:t>
            </a:r>
            <a:r>
              <a:rPr lang="en-US" sz="2000"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 </a:t>
            </a:r>
            <a:r>
              <a:rPr lang="en-US" sz="3600"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ENFEST </a:t>
            </a:r>
            <a:r>
              <a:rPr lang="tr-TR" sz="3600"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     </a:t>
            </a:r>
            <a:r>
              <a:rPr lang="en-US" sz="3600"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BAHAR </a:t>
            </a:r>
            <a:r>
              <a:rPr lang="en-US" sz="3200"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ŞENLİĞİMİ</a:t>
            </a:r>
            <a:r>
              <a:rPr lang="tr-TR" sz="3200"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Z</a:t>
            </a:r>
            <a:endParaRPr lang="en-US" sz="2000" dirty="0">
              <a:solidFill>
                <a:srgbClr val="FFFFFF"/>
              </a:solidFill>
              <a:latin typeface="Aptos Display" panose="020B0004020202020204" pitchFamily="34" charset="0"/>
              <a:ea typeface="ADLaM Display" panose="02010000000000000000" pitchFamily="2" charset="0"/>
              <a:cs typeface="ADLaM Display" panose="02010000000000000000" pitchFamily="2" charset="0"/>
            </a:endParaRPr>
          </a:p>
        </p:txBody>
      </p:sp>
      <p:pic>
        <p:nvPicPr>
          <p:cNvPr id="8194" name="Picture 2" descr="C:\Users\nevin\Desktop\280520332_564862651703934_535885846312550369_n.jpg"/>
          <p:cNvPicPr>
            <a:picLocks noChangeAspect="1" noChangeArrowheads="1"/>
          </p:cNvPicPr>
          <p:nvPr/>
        </p:nvPicPr>
        <p:blipFill rotWithShape="1">
          <a:blip r:embed="rId3"/>
          <a:srcRect l="8086" r="4967"/>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spTree>
    <p:extLst>
      <p:ext uri="{BB962C8B-B14F-4D97-AF65-F5344CB8AC3E}">
        <p14:creationId xmlns:p14="http://schemas.microsoft.com/office/powerpoint/2010/main" val="1238620520"/>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6" descr="eğlence, konser, kişi, şahıs, dans içeren bir resim&#10;&#10;Açıklama otomatik olarak oluşturuldu">
            <a:extLst>
              <a:ext uri="{FF2B5EF4-FFF2-40B4-BE49-F238E27FC236}">
                <a16:creationId xmlns:a16="http://schemas.microsoft.com/office/drawing/2014/main" id="{C4996595-610E-56BB-4678-BED72695EB33}"/>
              </a:ext>
            </a:extLst>
          </p:cNvPr>
          <p:cNvPicPr>
            <a:picLocks noChangeAspect="1"/>
          </p:cNvPicPr>
          <p:nvPr/>
        </p:nvPicPr>
        <p:blipFill rotWithShape="1">
          <a:blip r:embed="rId2">
            <a:extLst>
              <a:ext uri="{28A0092B-C50C-407E-A947-70E740481C1C}">
                <a14:useLocalDpi xmlns:a14="http://schemas.microsoft.com/office/drawing/2010/main" val="0"/>
              </a:ext>
            </a:extLst>
          </a:blip>
          <a:srcRect l="764" r="-3" b="-3"/>
          <a:stretch/>
        </p:blipFill>
        <p:spPr>
          <a:xfrm>
            <a:off x="321734" y="321733"/>
            <a:ext cx="5674894" cy="3030842"/>
          </a:xfrm>
          <a:prstGeom prst="rect">
            <a:avLst/>
          </a:prstGeom>
        </p:spPr>
      </p:pic>
      <p:pic>
        <p:nvPicPr>
          <p:cNvPr id="5" name="Resim 4" descr="dans, eğlence, kişi, şahıs, olay, etkinlik içeren bir resim&#10;&#10;Açıklama otomatik olarak oluşturuldu">
            <a:extLst>
              <a:ext uri="{FF2B5EF4-FFF2-40B4-BE49-F238E27FC236}">
                <a16:creationId xmlns:a16="http://schemas.microsoft.com/office/drawing/2014/main" id="{F761626F-B25B-EFED-E5E3-03DE5E2CC4D2}"/>
              </a:ext>
            </a:extLst>
          </p:cNvPr>
          <p:cNvPicPr>
            <a:picLocks noChangeAspect="1"/>
          </p:cNvPicPr>
          <p:nvPr/>
        </p:nvPicPr>
        <p:blipFill rotWithShape="1">
          <a:blip r:embed="rId3">
            <a:extLst>
              <a:ext uri="{28A0092B-C50C-407E-A947-70E740481C1C}">
                <a14:useLocalDpi xmlns:a14="http://schemas.microsoft.com/office/drawing/2010/main" val="0"/>
              </a:ext>
            </a:extLst>
          </a:blip>
          <a:srcRect l="35199" r="12986"/>
          <a:stretch/>
        </p:blipFill>
        <p:spPr>
          <a:xfrm>
            <a:off x="321735" y="3524289"/>
            <a:ext cx="2676579" cy="2776517"/>
          </a:xfrm>
          <a:prstGeom prst="rect">
            <a:avLst/>
          </a:prstGeom>
        </p:spPr>
      </p:pic>
      <p:pic>
        <p:nvPicPr>
          <p:cNvPr id="9" name="Resim 8" descr="giyim, kişi, şahıs, dans, adam, insan içeren bir resim&#10;&#10;Açıklama otomatik olarak oluşturuldu">
            <a:extLst>
              <a:ext uri="{FF2B5EF4-FFF2-40B4-BE49-F238E27FC236}">
                <a16:creationId xmlns:a16="http://schemas.microsoft.com/office/drawing/2014/main" id="{31BCABA9-F01F-AC2C-FF25-F8A413E0EF34}"/>
              </a:ext>
            </a:extLst>
          </p:cNvPr>
          <p:cNvPicPr>
            <a:picLocks noChangeAspect="1"/>
          </p:cNvPicPr>
          <p:nvPr/>
        </p:nvPicPr>
        <p:blipFill rotWithShape="1">
          <a:blip r:embed="rId4">
            <a:extLst>
              <a:ext uri="{28A0092B-C50C-407E-A947-70E740481C1C}">
                <a14:useLocalDpi xmlns:a14="http://schemas.microsoft.com/office/drawing/2010/main" val="0"/>
              </a:ext>
            </a:extLst>
          </a:blip>
          <a:srcRect t="44141" r="-2" b="621"/>
          <a:stretch/>
        </p:blipFill>
        <p:spPr>
          <a:xfrm>
            <a:off x="6316837" y="321732"/>
            <a:ext cx="4563197" cy="5979073"/>
          </a:xfrm>
          <a:prstGeom prst="rect">
            <a:avLst/>
          </a:prstGeom>
        </p:spPr>
      </p:pic>
      <p:pic>
        <p:nvPicPr>
          <p:cNvPr id="3" name="Resim 2" descr="kişi, şahıs, giyim, eğlence, tiyatro içeren bir resim&#10;&#10;Açıklama otomatik olarak oluşturuldu">
            <a:extLst>
              <a:ext uri="{FF2B5EF4-FFF2-40B4-BE49-F238E27FC236}">
                <a16:creationId xmlns:a16="http://schemas.microsoft.com/office/drawing/2014/main" id="{D8E76A93-2CB0-5A87-33FD-7662959C59EC}"/>
              </a:ext>
            </a:extLst>
          </p:cNvPr>
          <p:cNvPicPr>
            <a:picLocks noChangeAspect="1"/>
          </p:cNvPicPr>
          <p:nvPr/>
        </p:nvPicPr>
        <p:blipFill rotWithShape="1">
          <a:blip r:embed="rId5">
            <a:extLst>
              <a:ext uri="{28A0092B-C50C-407E-A947-70E740481C1C}">
                <a14:useLocalDpi xmlns:a14="http://schemas.microsoft.com/office/drawing/2010/main" val="0"/>
              </a:ext>
            </a:extLst>
          </a:blip>
          <a:srcRect l="11888" r="37334" b="1"/>
          <a:stretch/>
        </p:blipFill>
        <p:spPr>
          <a:xfrm>
            <a:off x="3180099" y="3524289"/>
            <a:ext cx="2816529" cy="2785951"/>
          </a:xfrm>
          <a:prstGeom prst="rect">
            <a:avLst/>
          </a:prstGeom>
        </p:spPr>
      </p:pic>
    </p:spTree>
    <p:extLst>
      <p:ext uri="{BB962C8B-B14F-4D97-AF65-F5344CB8AC3E}">
        <p14:creationId xmlns:p14="http://schemas.microsoft.com/office/powerpoint/2010/main" val="2099592162"/>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265614" y="1859552"/>
            <a:ext cx="3743325" cy="3743325"/>
            <a:chOff x="2741613" y="1700808"/>
            <a:chExt cx="3743325" cy="3743325"/>
          </a:xfrm>
          <a:solidFill>
            <a:schemeClr val="bg1">
              <a:lumMod val="50000"/>
            </a:schemeClr>
          </a:solidFill>
        </p:grpSpPr>
        <p:sp>
          <p:nvSpPr>
            <p:cNvPr id="5" name="Oval 4"/>
            <p:cNvSpPr>
              <a:spLocks noChangeArrowheads="1"/>
            </p:cNvSpPr>
            <p:nvPr/>
          </p:nvSpPr>
          <p:spPr bwMode="auto">
            <a:xfrm>
              <a:off x="2741613" y="1700808"/>
              <a:ext cx="3743325" cy="3743325"/>
            </a:xfrm>
            <a:prstGeom prst="ellipse">
              <a:avLst/>
            </a:prstGeom>
            <a:solidFill>
              <a:srgbClr val="EB5F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sp>
          <p:nvSpPr>
            <p:cNvPr id="6" name="Oval 5"/>
            <p:cNvSpPr>
              <a:spLocks noChangeArrowheads="1"/>
            </p:cNvSpPr>
            <p:nvPr/>
          </p:nvSpPr>
          <p:spPr bwMode="auto">
            <a:xfrm>
              <a:off x="3235325" y="2180233"/>
              <a:ext cx="2749550" cy="27463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grpSp>
      <p:sp>
        <p:nvSpPr>
          <p:cNvPr id="7" name="Text Box 7"/>
          <p:cNvSpPr txBox="1">
            <a:spLocks noChangeArrowheads="1"/>
          </p:cNvSpPr>
          <p:nvPr/>
        </p:nvSpPr>
        <p:spPr bwMode="auto">
          <a:xfrm>
            <a:off x="7162799" y="1495425"/>
            <a:ext cx="22603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tr-TR" altLang="zh-CN" sz="1400" dirty="0">
                <a:latin typeface="微软雅黑" pitchFamily="34" charset="-122"/>
                <a:ea typeface="微软雅黑" pitchFamily="34" charset="-122"/>
              </a:rPr>
              <a:t>TÜBİTAK 2204-A TOPLAM BAŞVURUMUZ</a:t>
            </a:r>
            <a:endParaRPr lang="zh-CN" altLang="en-US" sz="1400" dirty="0">
              <a:latin typeface="微软雅黑" pitchFamily="34" charset="-122"/>
              <a:ea typeface="微软雅黑" pitchFamily="34" charset="-122"/>
            </a:endParaRPr>
          </a:p>
        </p:txBody>
      </p:sp>
      <p:sp>
        <p:nvSpPr>
          <p:cNvPr id="8" name="Text Box 8"/>
          <p:cNvSpPr txBox="1">
            <a:spLocks noChangeArrowheads="1"/>
          </p:cNvSpPr>
          <p:nvPr/>
        </p:nvSpPr>
        <p:spPr bwMode="auto">
          <a:xfrm>
            <a:off x="2000900" y="4086225"/>
            <a:ext cx="19446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tr-TR" altLang="zh-CN" sz="1400" dirty="0">
                <a:latin typeface="微软雅黑" pitchFamily="34" charset="-122"/>
                <a:ea typeface="微软雅黑" pitchFamily="34" charset="-122"/>
              </a:rPr>
              <a:t>TÜBİTAK 2204-A BÖLGE FİNALLERİNE DAVET</a:t>
            </a:r>
            <a:endParaRPr lang="zh-CN" altLang="en-US" sz="1400" dirty="0">
              <a:latin typeface="微软雅黑" pitchFamily="34" charset="-122"/>
              <a:ea typeface="微软雅黑" pitchFamily="34" charset="-122"/>
            </a:endParaRPr>
          </a:p>
        </p:txBody>
      </p:sp>
      <p:sp>
        <p:nvSpPr>
          <p:cNvPr id="9" name="Text Box 9"/>
          <p:cNvSpPr txBox="1">
            <a:spLocks noChangeArrowheads="1"/>
          </p:cNvSpPr>
          <p:nvPr/>
        </p:nvSpPr>
        <p:spPr bwMode="auto">
          <a:xfrm>
            <a:off x="8297863" y="4086225"/>
            <a:ext cx="20462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r>
              <a:rPr lang="tr-TR" altLang="zh-CN" sz="1400" dirty="0">
                <a:latin typeface="微软雅黑" pitchFamily="34" charset="-122"/>
                <a:ea typeface="微软雅黑" pitchFamily="34" charset="-122"/>
              </a:rPr>
              <a:t>TÜBİTAK 2204-A TÜRKİYE FİNALLERİNE DAVET</a:t>
            </a:r>
            <a:endParaRPr lang="zh-CN" altLang="en-US" sz="1400" dirty="0">
              <a:latin typeface="微软雅黑" pitchFamily="34" charset="-122"/>
              <a:ea typeface="微软雅黑" pitchFamily="34" charset="-122"/>
            </a:endParaRPr>
          </a:p>
        </p:txBody>
      </p:sp>
      <p:grpSp>
        <p:nvGrpSpPr>
          <p:cNvPr id="22534" name="Group 8"/>
          <p:cNvGrpSpPr>
            <a:grpSpLocks/>
          </p:cNvGrpSpPr>
          <p:nvPr/>
        </p:nvGrpSpPr>
        <p:grpSpPr bwMode="auto">
          <a:xfrm>
            <a:off x="5302250" y="1333500"/>
            <a:ext cx="1631950" cy="1612900"/>
            <a:chOff x="0" y="0"/>
            <a:chExt cx="1110" cy="1096"/>
          </a:xfrm>
        </p:grpSpPr>
        <p:grpSp>
          <p:nvGrpSpPr>
            <p:cNvPr id="22555" name="Group 9"/>
            <p:cNvGrpSpPr>
              <a:grpSpLocks/>
            </p:cNvGrpSpPr>
            <p:nvPr/>
          </p:nvGrpSpPr>
          <p:grpSpPr bwMode="auto">
            <a:xfrm>
              <a:off x="0" y="0"/>
              <a:ext cx="1110" cy="1096"/>
              <a:chOff x="0" y="0"/>
              <a:chExt cx="1110" cy="1096"/>
            </a:xfrm>
          </p:grpSpPr>
          <p:sp>
            <p:nvSpPr>
              <p:cNvPr id="22559" name="Oval 12"/>
              <p:cNvSpPr>
                <a:spLocks noChangeArrowheads="1"/>
              </p:cNvSpPr>
              <p:nvPr/>
            </p:nvSpPr>
            <p:spPr bwMode="auto">
              <a:xfrm>
                <a:off x="0" y="0"/>
                <a:ext cx="1110" cy="1096"/>
              </a:xfrm>
              <a:prstGeom prst="ellipse">
                <a:avLst/>
              </a:prstGeom>
              <a:solidFill>
                <a:schemeClr val="tx1">
                  <a:alpha val="9804"/>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sp>
            <p:nvSpPr>
              <p:cNvPr id="22560" name="Oval 13"/>
              <p:cNvSpPr>
                <a:spLocks noChangeArrowheads="1"/>
              </p:cNvSpPr>
              <p:nvPr/>
            </p:nvSpPr>
            <p:spPr bwMode="auto">
              <a:xfrm>
                <a:off x="25" y="25"/>
                <a:ext cx="1062" cy="1048"/>
              </a:xfrm>
              <a:prstGeom prst="ellipse">
                <a:avLst/>
              </a:prstGeom>
              <a:solidFill>
                <a:schemeClr val="tx1">
                  <a:alpha val="9804"/>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grpSp>
        <p:grpSp>
          <p:nvGrpSpPr>
            <p:cNvPr id="22556" name="Group 12"/>
            <p:cNvGrpSpPr>
              <a:grpSpLocks/>
            </p:cNvGrpSpPr>
            <p:nvPr/>
          </p:nvGrpSpPr>
          <p:grpSpPr bwMode="auto">
            <a:xfrm>
              <a:off x="49" y="48"/>
              <a:ext cx="1026" cy="1014"/>
              <a:chOff x="0" y="0"/>
              <a:chExt cx="1110" cy="1096"/>
            </a:xfrm>
          </p:grpSpPr>
          <p:sp>
            <p:nvSpPr>
              <p:cNvPr id="22557" name="Oval 15"/>
              <p:cNvSpPr>
                <a:spLocks noChangeArrowheads="1"/>
              </p:cNvSpPr>
              <p:nvPr/>
            </p:nvSpPr>
            <p:spPr bwMode="auto">
              <a:xfrm>
                <a:off x="0" y="0"/>
                <a:ext cx="1110" cy="1096"/>
              </a:xfrm>
              <a:prstGeom prst="ellipse">
                <a:avLst/>
              </a:prstGeom>
              <a:solidFill>
                <a:schemeClr val="tx1">
                  <a:alpha val="9804"/>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sp>
            <p:nvSpPr>
              <p:cNvPr id="22558" name="Oval 16"/>
              <p:cNvSpPr>
                <a:spLocks noChangeArrowheads="1"/>
              </p:cNvSpPr>
              <p:nvPr/>
            </p:nvSpPr>
            <p:spPr bwMode="auto">
              <a:xfrm>
                <a:off x="25" y="25"/>
                <a:ext cx="1062" cy="1048"/>
              </a:xfrm>
              <a:prstGeom prst="ellipse">
                <a:avLst/>
              </a:prstGeom>
              <a:solidFill>
                <a:srgbClr val="3333CC">
                  <a:alpha val="9804"/>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grpSp>
      </p:grpSp>
      <p:sp>
        <p:nvSpPr>
          <p:cNvPr id="20487" name="Oval 32"/>
          <p:cNvSpPr>
            <a:spLocks noChangeArrowheads="1"/>
          </p:cNvSpPr>
          <p:nvPr/>
        </p:nvSpPr>
        <p:spPr bwMode="auto">
          <a:xfrm>
            <a:off x="5416550" y="1446213"/>
            <a:ext cx="1398588" cy="1385887"/>
          </a:xfrm>
          <a:prstGeom prst="ellipse">
            <a:avLst/>
          </a:prstGeom>
          <a:solidFill>
            <a:srgbClr val="E9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sp>
        <p:nvSpPr>
          <p:cNvPr id="22536" name="Rectangle 34"/>
          <p:cNvSpPr>
            <a:spLocks noChangeArrowheads="1"/>
          </p:cNvSpPr>
          <p:nvPr/>
        </p:nvSpPr>
        <p:spPr bwMode="auto">
          <a:xfrm>
            <a:off x="5345113" y="1835150"/>
            <a:ext cx="1450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3200" b="1" dirty="0">
                <a:solidFill>
                  <a:schemeClr val="bg1"/>
                </a:solidFill>
                <a:latin typeface="微软雅黑" pitchFamily="34" charset="-122"/>
                <a:ea typeface="微软雅黑" pitchFamily="34" charset="-122"/>
              </a:rPr>
              <a:t> </a:t>
            </a:r>
            <a:r>
              <a:rPr lang="tr-TR" altLang="zh-CN" sz="3200" b="1" dirty="0">
                <a:solidFill>
                  <a:schemeClr val="bg1"/>
                </a:solidFill>
                <a:latin typeface="微软雅黑" pitchFamily="34" charset="-122"/>
                <a:ea typeface="微软雅黑" pitchFamily="34" charset="-122"/>
              </a:rPr>
              <a:t>283</a:t>
            </a:r>
            <a:endParaRPr lang="zh-CN" altLang="en-US" sz="3200" b="1" dirty="0">
              <a:solidFill>
                <a:schemeClr val="bg1"/>
              </a:solidFill>
              <a:latin typeface="微软雅黑" pitchFamily="34" charset="-122"/>
              <a:ea typeface="微软雅黑" pitchFamily="34" charset="-122"/>
            </a:endParaRPr>
          </a:p>
        </p:txBody>
      </p:sp>
      <p:grpSp>
        <p:nvGrpSpPr>
          <p:cNvPr id="22537" name="Group 8"/>
          <p:cNvGrpSpPr>
            <a:grpSpLocks/>
          </p:cNvGrpSpPr>
          <p:nvPr/>
        </p:nvGrpSpPr>
        <p:grpSpPr bwMode="auto">
          <a:xfrm>
            <a:off x="6665913" y="3540125"/>
            <a:ext cx="1631950" cy="1612900"/>
            <a:chOff x="0" y="0"/>
            <a:chExt cx="1110" cy="1096"/>
          </a:xfrm>
        </p:grpSpPr>
        <p:grpSp>
          <p:nvGrpSpPr>
            <p:cNvPr id="22549" name="Group 9"/>
            <p:cNvGrpSpPr>
              <a:grpSpLocks/>
            </p:cNvGrpSpPr>
            <p:nvPr/>
          </p:nvGrpSpPr>
          <p:grpSpPr bwMode="auto">
            <a:xfrm>
              <a:off x="0" y="0"/>
              <a:ext cx="1110" cy="1096"/>
              <a:chOff x="0" y="0"/>
              <a:chExt cx="1110" cy="1096"/>
            </a:xfrm>
          </p:grpSpPr>
          <p:sp>
            <p:nvSpPr>
              <p:cNvPr id="22553" name="Oval 12"/>
              <p:cNvSpPr>
                <a:spLocks noChangeArrowheads="1"/>
              </p:cNvSpPr>
              <p:nvPr/>
            </p:nvSpPr>
            <p:spPr bwMode="auto">
              <a:xfrm>
                <a:off x="0" y="0"/>
                <a:ext cx="1110" cy="1096"/>
              </a:xfrm>
              <a:prstGeom prst="ellipse">
                <a:avLst/>
              </a:prstGeom>
              <a:solidFill>
                <a:schemeClr val="tx1">
                  <a:alpha val="9804"/>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sp>
            <p:nvSpPr>
              <p:cNvPr id="22554" name="Oval 13"/>
              <p:cNvSpPr>
                <a:spLocks noChangeArrowheads="1"/>
              </p:cNvSpPr>
              <p:nvPr/>
            </p:nvSpPr>
            <p:spPr bwMode="auto">
              <a:xfrm>
                <a:off x="25" y="25"/>
                <a:ext cx="1062" cy="1048"/>
              </a:xfrm>
              <a:prstGeom prst="ellipse">
                <a:avLst/>
              </a:prstGeom>
              <a:solidFill>
                <a:schemeClr val="tx1">
                  <a:alpha val="9804"/>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grpSp>
        <p:grpSp>
          <p:nvGrpSpPr>
            <p:cNvPr id="22550" name="Group 12"/>
            <p:cNvGrpSpPr>
              <a:grpSpLocks/>
            </p:cNvGrpSpPr>
            <p:nvPr/>
          </p:nvGrpSpPr>
          <p:grpSpPr bwMode="auto">
            <a:xfrm>
              <a:off x="49" y="48"/>
              <a:ext cx="1026" cy="1014"/>
              <a:chOff x="0" y="0"/>
              <a:chExt cx="1110" cy="1096"/>
            </a:xfrm>
          </p:grpSpPr>
          <p:sp>
            <p:nvSpPr>
              <p:cNvPr id="22551" name="Oval 15"/>
              <p:cNvSpPr>
                <a:spLocks noChangeArrowheads="1"/>
              </p:cNvSpPr>
              <p:nvPr/>
            </p:nvSpPr>
            <p:spPr bwMode="auto">
              <a:xfrm>
                <a:off x="0" y="0"/>
                <a:ext cx="1110" cy="1096"/>
              </a:xfrm>
              <a:prstGeom prst="ellipse">
                <a:avLst/>
              </a:prstGeom>
              <a:solidFill>
                <a:schemeClr val="tx1">
                  <a:alpha val="9804"/>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sp>
            <p:nvSpPr>
              <p:cNvPr id="22552" name="Oval 16"/>
              <p:cNvSpPr>
                <a:spLocks noChangeArrowheads="1"/>
              </p:cNvSpPr>
              <p:nvPr/>
            </p:nvSpPr>
            <p:spPr bwMode="auto">
              <a:xfrm>
                <a:off x="25" y="25"/>
                <a:ext cx="1062" cy="1048"/>
              </a:xfrm>
              <a:prstGeom prst="ellipse">
                <a:avLst/>
              </a:prstGeom>
              <a:solidFill>
                <a:srgbClr val="3333CC">
                  <a:alpha val="9804"/>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grpSp>
      </p:grpSp>
      <p:sp>
        <p:nvSpPr>
          <p:cNvPr id="20490" name="Oval 32"/>
          <p:cNvSpPr>
            <a:spLocks noChangeArrowheads="1"/>
          </p:cNvSpPr>
          <p:nvPr/>
        </p:nvSpPr>
        <p:spPr bwMode="auto">
          <a:xfrm>
            <a:off x="6780213" y="3652838"/>
            <a:ext cx="1398587" cy="1385887"/>
          </a:xfrm>
          <a:prstGeom prst="ellipse">
            <a:avLst/>
          </a:prstGeom>
          <a:solidFill>
            <a:srgbClr val="78A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sp>
        <p:nvSpPr>
          <p:cNvPr id="22539" name="Rectangle 34"/>
          <p:cNvSpPr>
            <a:spLocks noChangeArrowheads="1"/>
          </p:cNvSpPr>
          <p:nvPr/>
        </p:nvSpPr>
        <p:spPr bwMode="auto">
          <a:xfrm>
            <a:off x="6779799" y="4041775"/>
            <a:ext cx="1450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tr-TR" altLang="zh-CN" sz="3200" b="1" dirty="0">
                <a:solidFill>
                  <a:schemeClr val="bg1"/>
                </a:solidFill>
                <a:latin typeface="微软雅黑" pitchFamily="34" charset="-122"/>
                <a:ea typeface="微软雅黑" pitchFamily="34" charset="-122"/>
              </a:rPr>
              <a:t>8</a:t>
            </a:r>
            <a:endParaRPr lang="zh-CN" altLang="en-US" sz="3200" b="1" dirty="0">
              <a:solidFill>
                <a:schemeClr val="bg1"/>
              </a:solidFill>
              <a:latin typeface="微软雅黑" pitchFamily="34" charset="-122"/>
              <a:ea typeface="微软雅黑" pitchFamily="34" charset="-122"/>
            </a:endParaRPr>
          </a:p>
        </p:txBody>
      </p:sp>
      <p:grpSp>
        <p:nvGrpSpPr>
          <p:cNvPr id="22540" name="Group 8"/>
          <p:cNvGrpSpPr>
            <a:grpSpLocks/>
          </p:cNvGrpSpPr>
          <p:nvPr/>
        </p:nvGrpSpPr>
        <p:grpSpPr bwMode="auto">
          <a:xfrm>
            <a:off x="3865563" y="3540125"/>
            <a:ext cx="1631950" cy="1612900"/>
            <a:chOff x="0" y="0"/>
            <a:chExt cx="1110" cy="1096"/>
          </a:xfrm>
        </p:grpSpPr>
        <p:grpSp>
          <p:nvGrpSpPr>
            <p:cNvPr id="22543" name="Group 9"/>
            <p:cNvGrpSpPr>
              <a:grpSpLocks/>
            </p:cNvGrpSpPr>
            <p:nvPr/>
          </p:nvGrpSpPr>
          <p:grpSpPr bwMode="auto">
            <a:xfrm>
              <a:off x="0" y="0"/>
              <a:ext cx="1110" cy="1096"/>
              <a:chOff x="0" y="0"/>
              <a:chExt cx="1110" cy="1096"/>
            </a:xfrm>
          </p:grpSpPr>
          <p:sp>
            <p:nvSpPr>
              <p:cNvPr id="22547" name="Oval 12"/>
              <p:cNvSpPr>
                <a:spLocks noChangeArrowheads="1"/>
              </p:cNvSpPr>
              <p:nvPr/>
            </p:nvSpPr>
            <p:spPr bwMode="auto">
              <a:xfrm>
                <a:off x="0" y="0"/>
                <a:ext cx="1110" cy="1096"/>
              </a:xfrm>
              <a:prstGeom prst="ellipse">
                <a:avLst/>
              </a:prstGeom>
              <a:solidFill>
                <a:schemeClr val="tx1">
                  <a:alpha val="9804"/>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sp>
            <p:nvSpPr>
              <p:cNvPr id="22548" name="Oval 13"/>
              <p:cNvSpPr>
                <a:spLocks noChangeArrowheads="1"/>
              </p:cNvSpPr>
              <p:nvPr/>
            </p:nvSpPr>
            <p:spPr bwMode="auto">
              <a:xfrm>
                <a:off x="25" y="25"/>
                <a:ext cx="1062" cy="1048"/>
              </a:xfrm>
              <a:prstGeom prst="ellipse">
                <a:avLst/>
              </a:prstGeom>
              <a:solidFill>
                <a:schemeClr val="tx1">
                  <a:alpha val="9804"/>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grpSp>
        <p:grpSp>
          <p:nvGrpSpPr>
            <p:cNvPr id="22544" name="Group 12"/>
            <p:cNvGrpSpPr>
              <a:grpSpLocks/>
            </p:cNvGrpSpPr>
            <p:nvPr/>
          </p:nvGrpSpPr>
          <p:grpSpPr bwMode="auto">
            <a:xfrm>
              <a:off x="49" y="48"/>
              <a:ext cx="1026" cy="1014"/>
              <a:chOff x="0" y="0"/>
              <a:chExt cx="1110" cy="1096"/>
            </a:xfrm>
          </p:grpSpPr>
          <p:sp>
            <p:nvSpPr>
              <p:cNvPr id="22545" name="Oval 15"/>
              <p:cNvSpPr>
                <a:spLocks noChangeArrowheads="1"/>
              </p:cNvSpPr>
              <p:nvPr/>
            </p:nvSpPr>
            <p:spPr bwMode="auto">
              <a:xfrm>
                <a:off x="0" y="0"/>
                <a:ext cx="1110" cy="1096"/>
              </a:xfrm>
              <a:prstGeom prst="ellipse">
                <a:avLst/>
              </a:prstGeom>
              <a:solidFill>
                <a:schemeClr val="tx1">
                  <a:alpha val="9804"/>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sp>
            <p:nvSpPr>
              <p:cNvPr id="22546" name="Oval 16"/>
              <p:cNvSpPr>
                <a:spLocks noChangeArrowheads="1"/>
              </p:cNvSpPr>
              <p:nvPr/>
            </p:nvSpPr>
            <p:spPr bwMode="auto">
              <a:xfrm>
                <a:off x="25" y="25"/>
                <a:ext cx="1062" cy="1048"/>
              </a:xfrm>
              <a:prstGeom prst="ellipse">
                <a:avLst/>
              </a:prstGeom>
              <a:solidFill>
                <a:srgbClr val="3333CC">
                  <a:alpha val="9804"/>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latin typeface="微软雅黑" pitchFamily="34" charset="-122"/>
                  <a:ea typeface="微软雅黑" pitchFamily="34" charset="-122"/>
                </a:endParaRPr>
              </a:p>
            </p:txBody>
          </p:sp>
        </p:grpSp>
      </p:grpSp>
      <p:sp>
        <p:nvSpPr>
          <p:cNvPr id="20493" name="Oval 32"/>
          <p:cNvSpPr>
            <a:spLocks noChangeArrowheads="1"/>
          </p:cNvSpPr>
          <p:nvPr/>
        </p:nvSpPr>
        <p:spPr bwMode="auto">
          <a:xfrm>
            <a:off x="3979863" y="3652838"/>
            <a:ext cx="1398587" cy="1385887"/>
          </a:xfrm>
          <a:prstGeom prst="ellipse">
            <a:avLst/>
          </a:prstGeom>
          <a:solidFill>
            <a:srgbClr val="EC7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sp>
        <p:nvSpPr>
          <p:cNvPr id="22542" name="Rectangle 34"/>
          <p:cNvSpPr>
            <a:spLocks noChangeArrowheads="1"/>
          </p:cNvSpPr>
          <p:nvPr/>
        </p:nvSpPr>
        <p:spPr bwMode="auto">
          <a:xfrm>
            <a:off x="3908425" y="4041775"/>
            <a:ext cx="1450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tr-TR" altLang="zh-CN" sz="3200" b="1" dirty="0">
                <a:solidFill>
                  <a:schemeClr val="bg1"/>
                </a:solidFill>
                <a:latin typeface="微软雅黑" pitchFamily="34" charset="-122"/>
                <a:ea typeface="微软雅黑" pitchFamily="34" charset="-122"/>
              </a:rPr>
              <a:t>41</a:t>
            </a:r>
            <a:endParaRPr lang="zh-CN" altLang="en-US" sz="3200" b="1" dirty="0">
              <a:solidFill>
                <a:schemeClr val="bg1"/>
              </a:solidFill>
              <a:latin typeface="微软雅黑" pitchFamily="34" charset="-122"/>
              <a:ea typeface="微软雅黑" pitchFamily="34" charset="-122"/>
            </a:endParaRPr>
          </a:p>
        </p:txBody>
      </p:sp>
      <p:pic>
        <p:nvPicPr>
          <p:cNvPr id="2050" name="Picture 2" descr="Öğrenciler Araştırma Proje">
            <a:extLst>
              <a:ext uri="{FF2B5EF4-FFF2-40B4-BE49-F238E27FC236}">
                <a16:creationId xmlns:a16="http://schemas.microsoft.com/office/drawing/2014/main" id="{D9B95B36-283F-42B2-85FA-EA3DDC698B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673"/>
          <a:stretch/>
        </p:blipFill>
        <p:spPr bwMode="auto">
          <a:xfrm>
            <a:off x="826317" y="710202"/>
            <a:ext cx="2349166" cy="32575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500"/>
                            </p:stCondLst>
                            <p:childTnLst>
                              <p:par>
                                <p:cTn id="19" presetID="2" presetClass="entr" presetSubtype="2"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1273" name="Freeform: Shape 11272">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275" name="Freeform: Shape 11274">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Resim 1">
            <a:extLst>
              <a:ext uri="{FF2B5EF4-FFF2-40B4-BE49-F238E27FC236}">
                <a16:creationId xmlns:a16="http://schemas.microsoft.com/office/drawing/2014/main" id="{9E62435F-7FD6-DA3E-E8FF-219A43A0BB1A}"/>
              </a:ext>
            </a:extLst>
          </p:cNvPr>
          <p:cNvPicPr>
            <a:picLocks noChangeAspect="1"/>
          </p:cNvPicPr>
          <p:nvPr/>
        </p:nvPicPr>
        <p:blipFill rotWithShape="1">
          <a:blip r:embed="rId3"/>
          <a:srcRect t="9525" r="2" b="28846"/>
          <a:stretch/>
        </p:blipFill>
        <p:spPr>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1277" name="Freeform: Shape 11276">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266" name="Picture 2" descr="C:\Users\nevin\Desktop\280256906_1367146487116281_8122811933896681800_n.webp"/>
          <p:cNvPicPr>
            <a:picLocks noChangeAspect="1" noChangeArrowheads="1"/>
          </p:cNvPicPr>
          <p:nvPr/>
        </p:nvPicPr>
        <p:blipFill rotWithShape="1">
          <a:blip r:embed="rId4"/>
          <a:srcRect t="8289" r="-1" b="38188"/>
          <a:stretch/>
        </p:blipFill>
        <p:spPr bwMode="auto">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a:noFill/>
        </p:spPr>
      </p:pic>
      <p:sp>
        <p:nvSpPr>
          <p:cNvPr id="11279" name="Freeform: Shape 11278">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17730261"/>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07"/>
          <p:cNvSpPr>
            <a:spLocks noChangeArrowheads="1"/>
          </p:cNvSpPr>
          <p:nvPr/>
        </p:nvSpPr>
        <p:spPr bwMode="auto">
          <a:xfrm>
            <a:off x="4213225" y="1460500"/>
            <a:ext cx="5508625" cy="3817938"/>
          </a:xfrm>
          <a:prstGeom prst="roundRect">
            <a:avLst>
              <a:gd name="adj" fmla="val 4171"/>
            </a:avLst>
          </a:prstGeom>
          <a:solidFill>
            <a:srgbClr val="FFFFFF">
              <a:alpha val="25098"/>
            </a:srgbClr>
          </a:solidFill>
          <a:ln w="19050">
            <a:solidFill>
              <a:schemeClr val="tx1"/>
            </a:solidFill>
            <a:round/>
            <a:headEnd/>
            <a:tailEnd/>
          </a:ln>
        </p:spPr>
        <p:txBody>
          <a:bodyPr wrap="none" anchor="ctr"/>
          <a:lstStyle/>
          <a:p>
            <a:pPr eaLnBrk="1" hangingPunct="1"/>
            <a:endParaRPr lang="ko-KR" altLang="en-US">
              <a:solidFill>
                <a:srgbClr val="000000"/>
              </a:solidFill>
              <a:latin typeface="微软雅黑" pitchFamily="34" charset="-122"/>
            </a:endParaRPr>
          </a:p>
        </p:txBody>
      </p:sp>
      <p:grpSp>
        <p:nvGrpSpPr>
          <p:cNvPr id="3" name="组合 2"/>
          <p:cNvGrpSpPr>
            <a:grpSpLocks/>
          </p:cNvGrpSpPr>
          <p:nvPr/>
        </p:nvGrpSpPr>
        <p:grpSpPr bwMode="auto">
          <a:xfrm>
            <a:off x="4308475" y="4464050"/>
            <a:ext cx="5335588" cy="755650"/>
            <a:chOff x="2784292" y="4846632"/>
            <a:chExt cx="5335323" cy="756100"/>
          </a:xfrm>
        </p:grpSpPr>
        <p:sp>
          <p:nvSpPr>
            <p:cNvPr id="28703" name="AutoShape 218"/>
            <p:cNvSpPr>
              <a:spLocks noChangeArrowheads="1"/>
            </p:cNvSpPr>
            <p:nvPr/>
          </p:nvSpPr>
          <p:spPr bwMode="auto">
            <a:xfrm>
              <a:off x="2958908" y="5323166"/>
              <a:ext cx="5047999" cy="279566"/>
            </a:xfrm>
            <a:prstGeom prst="roundRect">
              <a:avLst>
                <a:gd name="adj" fmla="val 50000"/>
              </a:avLst>
            </a:prstGeom>
            <a:gradFill rotWithShape="1">
              <a:gsLst>
                <a:gs pos="0">
                  <a:srgbClr val="000000">
                    <a:alpha val="50000"/>
                  </a:srgb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ko-KR" altLang="en-US">
                <a:solidFill>
                  <a:srgbClr val="000000"/>
                </a:solidFill>
                <a:latin typeface="微软雅黑" pitchFamily="34" charset="-122"/>
              </a:endParaRPr>
            </a:p>
          </p:txBody>
        </p:sp>
        <p:sp>
          <p:nvSpPr>
            <p:cNvPr id="5" name="AutoShape 181"/>
            <p:cNvSpPr>
              <a:spLocks noChangeArrowheads="1"/>
            </p:cNvSpPr>
            <p:nvPr/>
          </p:nvSpPr>
          <p:spPr bwMode="auto">
            <a:xfrm>
              <a:off x="2784292" y="4846632"/>
              <a:ext cx="5335323" cy="626549"/>
            </a:xfrm>
            <a:prstGeom prst="roundRect">
              <a:avLst>
                <a:gd name="adj" fmla="val 50000"/>
              </a:avLst>
            </a:prstGeom>
            <a:solidFill>
              <a:srgbClr val="78A82C"/>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ko-KR" altLang="en-US" dirty="0">
                <a:latin typeface="微软雅黑" panose="020B0503020204020204" pitchFamily="34" charset="-122"/>
              </a:endParaRPr>
            </a:p>
          </p:txBody>
        </p:sp>
      </p:grpSp>
      <p:grpSp>
        <p:nvGrpSpPr>
          <p:cNvPr id="6" name="组合 5"/>
          <p:cNvGrpSpPr>
            <a:grpSpLocks/>
          </p:cNvGrpSpPr>
          <p:nvPr/>
        </p:nvGrpSpPr>
        <p:grpSpPr bwMode="auto">
          <a:xfrm>
            <a:off x="4308475" y="2587625"/>
            <a:ext cx="5335588" cy="779463"/>
            <a:chOff x="2784292" y="2969746"/>
            <a:chExt cx="5335323" cy="779736"/>
          </a:xfrm>
        </p:grpSpPr>
        <p:sp>
          <p:nvSpPr>
            <p:cNvPr id="28699" name="AutoShape 213"/>
            <p:cNvSpPr>
              <a:spLocks noChangeArrowheads="1"/>
            </p:cNvSpPr>
            <p:nvPr/>
          </p:nvSpPr>
          <p:spPr bwMode="auto">
            <a:xfrm>
              <a:off x="2998594" y="3469984"/>
              <a:ext cx="5047999" cy="279498"/>
            </a:xfrm>
            <a:prstGeom prst="roundRect">
              <a:avLst>
                <a:gd name="adj" fmla="val 50000"/>
              </a:avLst>
            </a:prstGeom>
            <a:gradFill rotWithShape="1">
              <a:gsLst>
                <a:gs pos="0">
                  <a:srgbClr val="000000">
                    <a:alpha val="50000"/>
                  </a:srgb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ko-KR" altLang="en-US">
                <a:solidFill>
                  <a:srgbClr val="000000"/>
                </a:solidFill>
                <a:latin typeface="微软雅黑" pitchFamily="34" charset="-122"/>
              </a:endParaRPr>
            </a:p>
          </p:txBody>
        </p:sp>
        <p:sp>
          <p:nvSpPr>
            <p:cNvPr id="8" name="AutoShape 182"/>
            <p:cNvSpPr>
              <a:spLocks noChangeArrowheads="1"/>
            </p:cNvSpPr>
            <p:nvPr/>
          </p:nvSpPr>
          <p:spPr bwMode="auto">
            <a:xfrm>
              <a:off x="2784292" y="2969746"/>
              <a:ext cx="5335323" cy="626549"/>
            </a:xfrm>
            <a:prstGeom prst="roundRect">
              <a:avLst>
                <a:gd name="adj" fmla="val 50000"/>
              </a:avLst>
            </a:prstGeom>
            <a:solidFill>
              <a:srgbClr val="E99000"/>
            </a:soli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ko-KR" altLang="en-US">
                <a:solidFill>
                  <a:schemeClr val="bg1"/>
                </a:solidFill>
                <a:latin typeface="微软雅黑" panose="020B0503020204020204" pitchFamily="34" charset="-122"/>
              </a:endParaRPr>
            </a:p>
          </p:txBody>
        </p:sp>
      </p:grpSp>
      <p:grpSp>
        <p:nvGrpSpPr>
          <p:cNvPr id="9" name="组合 8"/>
          <p:cNvGrpSpPr>
            <a:grpSpLocks/>
          </p:cNvGrpSpPr>
          <p:nvPr/>
        </p:nvGrpSpPr>
        <p:grpSpPr bwMode="auto">
          <a:xfrm>
            <a:off x="4285456" y="3524585"/>
            <a:ext cx="5335588" cy="768350"/>
            <a:chOff x="2784292" y="3908189"/>
            <a:chExt cx="5335323" cy="768695"/>
          </a:xfrm>
        </p:grpSpPr>
        <p:sp>
          <p:nvSpPr>
            <p:cNvPr id="28695" name="AutoShape 217"/>
            <p:cNvSpPr>
              <a:spLocks noChangeArrowheads="1"/>
            </p:cNvSpPr>
            <p:nvPr/>
          </p:nvSpPr>
          <p:spPr bwMode="auto">
            <a:xfrm>
              <a:off x="2874776" y="4397359"/>
              <a:ext cx="5047999" cy="279525"/>
            </a:xfrm>
            <a:prstGeom prst="roundRect">
              <a:avLst>
                <a:gd name="adj" fmla="val 50000"/>
              </a:avLst>
            </a:prstGeom>
            <a:gradFill rotWithShape="1">
              <a:gsLst>
                <a:gs pos="0">
                  <a:srgbClr val="000000">
                    <a:alpha val="50000"/>
                  </a:srgbClr>
                </a:gs>
                <a:gs pos="100000">
                  <a:srgbClr val="6C6C6C">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ko-KR" altLang="en-US">
                <a:solidFill>
                  <a:srgbClr val="000000"/>
                </a:solidFill>
                <a:latin typeface="微软雅黑" pitchFamily="34" charset="-122"/>
              </a:endParaRPr>
            </a:p>
          </p:txBody>
        </p:sp>
        <p:sp>
          <p:nvSpPr>
            <p:cNvPr id="11" name="AutoShape 183"/>
            <p:cNvSpPr>
              <a:spLocks noChangeArrowheads="1"/>
            </p:cNvSpPr>
            <p:nvPr/>
          </p:nvSpPr>
          <p:spPr bwMode="auto">
            <a:xfrm>
              <a:off x="2784292" y="3908189"/>
              <a:ext cx="5335323" cy="626549"/>
            </a:xfrm>
            <a:prstGeom prst="roundRect">
              <a:avLst>
                <a:gd name="adj" fmla="val 50000"/>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ko-KR" altLang="en-US">
                <a:solidFill>
                  <a:srgbClr val="FFFFFF"/>
                </a:solidFill>
                <a:latin typeface="微软雅黑" panose="020B0503020204020204" pitchFamily="34" charset="-122"/>
              </a:endParaRPr>
            </a:p>
          </p:txBody>
        </p:sp>
      </p:grpSp>
      <p:sp>
        <p:nvSpPr>
          <p:cNvPr id="12" name="AutoShape 132"/>
          <p:cNvSpPr>
            <a:spLocks noChangeArrowheads="1"/>
          </p:cNvSpPr>
          <p:nvPr/>
        </p:nvSpPr>
        <p:spPr bwMode="auto">
          <a:xfrm>
            <a:off x="1973179" y="1255713"/>
            <a:ext cx="2178134" cy="4148137"/>
          </a:xfrm>
          <a:prstGeom prst="upArrow">
            <a:avLst>
              <a:gd name="adj1" fmla="val 66296"/>
              <a:gd name="adj2" fmla="val 58426"/>
            </a:avLst>
          </a:prstGeom>
          <a:gradFill>
            <a:gsLst>
              <a:gs pos="0">
                <a:srgbClr val="78A82C"/>
              </a:gs>
              <a:gs pos="52000">
                <a:srgbClr val="EC7690"/>
              </a:gs>
              <a:gs pos="100000">
                <a:srgbClr val="E99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sz="166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8681" name="Oval 148"/>
          <p:cNvSpPr>
            <a:spLocks noChangeArrowheads="1"/>
          </p:cNvSpPr>
          <p:nvPr/>
        </p:nvSpPr>
        <p:spPr bwMode="auto">
          <a:xfrm>
            <a:off x="2470150" y="4384675"/>
            <a:ext cx="1184275" cy="787400"/>
          </a:xfrm>
          <a:prstGeom prst="ellipse">
            <a:avLst/>
          </a:prstGeom>
          <a:solidFill>
            <a:srgbClr val="78A82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ko-KR" altLang="en-US">
              <a:solidFill>
                <a:srgbClr val="FFFFFF"/>
              </a:solidFill>
              <a:latin typeface="微软雅黑" pitchFamily="34" charset="-122"/>
            </a:endParaRPr>
          </a:p>
        </p:txBody>
      </p:sp>
      <p:sp>
        <p:nvSpPr>
          <p:cNvPr id="17" name="Oval 150"/>
          <p:cNvSpPr>
            <a:spLocks noChangeArrowheads="1"/>
          </p:cNvSpPr>
          <p:nvPr/>
        </p:nvSpPr>
        <p:spPr bwMode="auto">
          <a:xfrm>
            <a:off x="2470150" y="3444875"/>
            <a:ext cx="1184275" cy="787400"/>
          </a:xfrm>
          <a:prstGeom prst="ellipse">
            <a:avLst/>
          </a:prstGeom>
          <a:solidFill>
            <a:schemeClr val="bg1">
              <a:lumMod val="95000"/>
            </a:schemeClr>
          </a:solidFill>
          <a:ln w="9525">
            <a:no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endParaRPr lang="ko-KR" altLang="en-US">
              <a:solidFill>
                <a:srgbClr val="C00000"/>
              </a:solidFill>
              <a:latin typeface="微软雅黑" panose="020B0503020204020204" pitchFamily="34" charset="-122"/>
            </a:endParaRPr>
          </a:p>
        </p:txBody>
      </p:sp>
      <p:sp>
        <p:nvSpPr>
          <p:cNvPr id="28683" name="Oval 152"/>
          <p:cNvSpPr>
            <a:spLocks noChangeArrowheads="1"/>
          </p:cNvSpPr>
          <p:nvPr/>
        </p:nvSpPr>
        <p:spPr bwMode="auto">
          <a:xfrm>
            <a:off x="2470150" y="2506663"/>
            <a:ext cx="1184275" cy="787400"/>
          </a:xfrm>
          <a:prstGeom prst="ellipse">
            <a:avLst/>
          </a:prstGeom>
          <a:solidFill>
            <a:srgbClr val="E99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eaLnBrk="1" hangingPunct="1"/>
            <a:endParaRPr lang="ko-KR" altLang="en-US">
              <a:solidFill>
                <a:srgbClr val="FFFFFF"/>
              </a:solidFill>
              <a:latin typeface="微软雅黑" pitchFamily="34" charset="-122"/>
            </a:endParaRPr>
          </a:p>
        </p:txBody>
      </p:sp>
      <p:sp>
        <p:nvSpPr>
          <p:cNvPr id="22" name="Line 186"/>
          <p:cNvSpPr>
            <a:spLocks noChangeShapeType="1"/>
          </p:cNvSpPr>
          <p:nvPr/>
        </p:nvSpPr>
        <p:spPr bwMode="auto">
          <a:xfrm flipH="1">
            <a:off x="3722688" y="2898775"/>
            <a:ext cx="1001712" cy="0"/>
          </a:xfrm>
          <a:prstGeom prst="line">
            <a:avLst/>
          </a:prstGeom>
          <a:noFill/>
          <a:ln w="31750" cap="rnd" cmpd="sng">
            <a:solidFill>
              <a:srgbClr val="333333"/>
            </a:solidFill>
            <a:prstDash val="sysDot"/>
            <a:round/>
            <a:headEnd type="oval" w="med" len="med"/>
            <a:tailEnd/>
          </a:ln>
        </p:spPr>
        <p:txBody>
          <a:bodyPr/>
          <a:lstStyle/>
          <a:p>
            <a:pPr eaLnBrk="1" fontAlgn="auto" hangingPunct="1">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23" name="Line 187"/>
          <p:cNvSpPr>
            <a:spLocks noChangeShapeType="1"/>
          </p:cNvSpPr>
          <p:nvPr/>
        </p:nvSpPr>
        <p:spPr bwMode="auto">
          <a:xfrm flipH="1">
            <a:off x="3722688" y="3838575"/>
            <a:ext cx="1001712" cy="0"/>
          </a:xfrm>
          <a:prstGeom prst="line">
            <a:avLst/>
          </a:prstGeom>
          <a:noFill/>
          <a:ln w="31750" cap="rnd" cmpd="sng">
            <a:solidFill>
              <a:srgbClr val="333333"/>
            </a:solidFill>
            <a:prstDash val="sysDot"/>
            <a:round/>
            <a:headEnd type="oval" w="med" len="med"/>
            <a:tailEnd/>
          </a:ln>
        </p:spPr>
        <p:txBody>
          <a:bodyPr/>
          <a:lstStyle/>
          <a:p>
            <a:pPr eaLnBrk="1" fontAlgn="auto" hangingPunct="1">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24" name="Line 188"/>
          <p:cNvSpPr>
            <a:spLocks noChangeShapeType="1"/>
          </p:cNvSpPr>
          <p:nvPr/>
        </p:nvSpPr>
        <p:spPr bwMode="auto">
          <a:xfrm flipH="1">
            <a:off x="3722688" y="4778375"/>
            <a:ext cx="1001712" cy="0"/>
          </a:xfrm>
          <a:prstGeom prst="line">
            <a:avLst/>
          </a:prstGeom>
          <a:noFill/>
          <a:ln w="31750" cap="rnd" cmpd="sng">
            <a:solidFill>
              <a:srgbClr val="333333"/>
            </a:solidFill>
            <a:prstDash val="sysDot"/>
            <a:round/>
            <a:headEnd type="oval" w="med" len="med"/>
            <a:tailEnd/>
          </a:ln>
        </p:spPr>
        <p:txBody>
          <a:bodyPr/>
          <a:lstStyle/>
          <a:p>
            <a:pPr eaLnBrk="1" fontAlgn="auto" hangingPunct="1">
              <a:spcBef>
                <a:spcPts val="0"/>
              </a:spcBef>
              <a:spcAft>
                <a:spcPts val="0"/>
              </a:spcAft>
              <a:defRPr/>
            </a:pPr>
            <a:endParaRPr lang="zh-CN" altLang="en-US" kern="0">
              <a:solidFill>
                <a:sysClr val="windowText" lastClr="000000"/>
              </a:solidFill>
              <a:latin typeface="微软雅黑" panose="020B0503020204020204" pitchFamily="34" charset="-122"/>
              <a:ea typeface="微软雅黑" panose="020B0503020204020204" pitchFamily="34" charset="-122"/>
            </a:endParaRPr>
          </a:p>
        </p:txBody>
      </p:sp>
      <p:sp>
        <p:nvSpPr>
          <p:cNvPr id="25" name="AutoShape 208"/>
          <p:cNvSpPr>
            <a:spLocks noChangeArrowheads="1"/>
          </p:cNvSpPr>
          <p:nvPr/>
        </p:nvSpPr>
        <p:spPr bwMode="auto">
          <a:xfrm>
            <a:off x="4378325" y="1597025"/>
            <a:ext cx="5195888" cy="739775"/>
          </a:xfrm>
          <a:prstGeom prst="roundRect">
            <a:avLst>
              <a:gd name="adj" fmla="val 17352"/>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headEnd/>
            <a:tailEnd/>
          </a:ln>
          <a:effectLst>
            <a:outerShdw blurRad="40000" dist="20000" dir="5400000" rotWithShape="0">
              <a:srgbClr val="000000">
                <a:alpha val="38000"/>
              </a:srgbClr>
            </a:outerShdw>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ko-KR" altLang="en-US">
              <a:latin typeface="微软雅黑" panose="020B0503020204020204" pitchFamily="34" charset="-122"/>
            </a:endParaRPr>
          </a:p>
        </p:txBody>
      </p:sp>
      <p:sp>
        <p:nvSpPr>
          <p:cNvPr id="26" name="Text Box 25"/>
          <p:cNvSpPr txBox="1">
            <a:spLocks noChangeArrowheads="1"/>
          </p:cNvSpPr>
          <p:nvPr/>
        </p:nvSpPr>
        <p:spPr bwMode="auto">
          <a:xfrm>
            <a:off x="2462388" y="2718356"/>
            <a:ext cx="1204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ctr">
              <a:spcBef>
                <a:spcPct val="50000"/>
              </a:spcBef>
            </a:pPr>
            <a:r>
              <a:rPr lang="tr-TR" altLang="zh-CN" sz="1800" dirty="0">
                <a:solidFill>
                  <a:schemeClr val="bg1"/>
                </a:solidFill>
                <a:latin typeface="微软雅黑" pitchFamily="34" charset="-122"/>
                <a:ea typeface="微软雅黑" pitchFamily="34" charset="-122"/>
              </a:rPr>
              <a:t>Deneyim</a:t>
            </a:r>
            <a:endParaRPr lang="zh-CN" altLang="en-US" sz="1800" dirty="0">
              <a:solidFill>
                <a:schemeClr val="bg1"/>
              </a:solidFill>
              <a:latin typeface="微软雅黑" pitchFamily="34" charset="-122"/>
              <a:ea typeface="微软雅黑" pitchFamily="34" charset="-122"/>
            </a:endParaRPr>
          </a:p>
        </p:txBody>
      </p:sp>
      <p:sp>
        <p:nvSpPr>
          <p:cNvPr id="27" name="Text Box 25"/>
          <p:cNvSpPr txBox="1">
            <a:spLocks noChangeArrowheads="1"/>
          </p:cNvSpPr>
          <p:nvPr/>
        </p:nvSpPr>
        <p:spPr bwMode="auto">
          <a:xfrm>
            <a:off x="2626293" y="3691493"/>
            <a:ext cx="859782" cy="369332"/>
          </a:xfrm>
          <a:prstGeom prst="rect">
            <a:avLst/>
          </a:prstGeom>
          <a:noFill/>
          <a:ln w="6350">
            <a:noFill/>
            <a:miter lim="800000"/>
            <a:headEnd/>
            <a:tailEnd/>
          </a:ln>
        </p:spPr>
        <p:txBody>
          <a:bodyPr wrap="square">
            <a:spAutoFit/>
          </a:bodyPr>
          <a:lstStyle/>
          <a:p>
            <a:pPr algn="ctr" eaLnBrk="1" fontAlgn="auto" hangingPunct="1">
              <a:spcBef>
                <a:spcPct val="50000"/>
              </a:spcBef>
              <a:spcAft>
                <a:spcPts val="0"/>
              </a:spcAft>
              <a:defRPr/>
            </a:pPr>
            <a:r>
              <a:rPr lang="tr-TR" altLang="zh-CN" kern="0" dirty="0">
                <a:latin typeface="微软雅黑" panose="020B0503020204020204" pitchFamily="34" charset="-122"/>
                <a:ea typeface="微软雅黑" panose="020B0503020204020204" pitchFamily="34" charset="-122"/>
              </a:rPr>
              <a:t>Kültür</a:t>
            </a:r>
            <a:endParaRPr lang="zh-CN" altLang="en-US" kern="0" dirty="0">
              <a:latin typeface="微软雅黑" panose="020B0503020204020204" pitchFamily="34" charset="-122"/>
              <a:ea typeface="微软雅黑" panose="020B0503020204020204" pitchFamily="34" charset="-122"/>
            </a:endParaRPr>
          </a:p>
        </p:txBody>
      </p:sp>
      <p:sp>
        <p:nvSpPr>
          <p:cNvPr id="28" name="Text Box 25"/>
          <p:cNvSpPr txBox="1">
            <a:spLocks noChangeArrowheads="1"/>
          </p:cNvSpPr>
          <p:nvPr/>
        </p:nvSpPr>
        <p:spPr bwMode="auto">
          <a:xfrm>
            <a:off x="2671938" y="4550331"/>
            <a:ext cx="785811" cy="369332"/>
          </a:xfrm>
          <a:prstGeom prst="rect">
            <a:avLst/>
          </a:prstGeom>
          <a:noFill/>
          <a:ln w="6350">
            <a:noFill/>
            <a:miter lim="800000"/>
            <a:headEnd/>
            <a:tailEnd/>
          </a:ln>
        </p:spPr>
        <p:txBody>
          <a:bodyPr wrap="square">
            <a:spAutoFit/>
          </a:bodyPr>
          <a:lstStyle/>
          <a:p>
            <a:pPr algn="ctr" eaLnBrk="1" fontAlgn="auto" hangingPunct="1">
              <a:spcBef>
                <a:spcPct val="50000"/>
              </a:spcBef>
              <a:spcAft>
                <a:spcPts val="0"/>
              </a:spcAft>
              <a:defRPr/>
            </a:pPr>
            <a:r>
              <a:rPr lang="tr-TR" altLang="zh-CN" kern="0" dirty="0">
                <a:solidFill>
                  <a:srgbClr val="FFFFFF"/>
                </a:solidFill>
                <a:latin typeface="微软雅黑" panose="020B0503020204020204" pitchFamily="34" charset="-122"/>
                <a:ea typeface="微软雅黑" panose="020B0503020204020204" pitchFamily="34" charset="-122"/>
              </a:rPr>
              <a:t>Proje </a:t>
            </a:r>
            <a:endParaRPr lang="zh-CN" altLang="en-US" kern="0" dirty="0">
              <a:solidFill>
                <a:srgbClr val="FFFFFF"/>
              </a:solidFill>
              <a:latin typeface="微软雅黑" panose="020B0503020204020204" pitchFamily="34" charset="-122"/>
              <a:ea typeface="微软雅黑" panose="020B0503020204020204" pitchFamily="34" charset="-122"/>
            </a:endParaRPr>
          </a:p>
        </p:txBody>
      </p:sp>
      <p:sp>
        <p:nvSpPr>
          <p:cNvPr id="29" name="Rectangle 24"/>
          <p:cNvSpPr>
            <a:spLocks noChangeArrowheads="1"/>
          </p:cNvSpPr>
          <p:nvPr/>
        </p:nvSpPr>
        <p:spPr bwMode="black">
          <a:xfrm>
            <a:off x="4849170" y="2765855"/>
            <a:ext cx="4000500" cy="307975"/>
          </a:xfrm>
          <a:prstGeom prst="rect">
            <a:avLst/>
          </a:prstGeom>
          <a:noFill/>
          <a:ln w="9525">
            <a:noFill/>
            <a:miter lim="800000"/>
            <a:headEnd/>
            <a:tailEnd/>
          </a:ln>
        </p:spPr>
        <p:txBody>
          <a:bodyPr>
            <a:spAutoFit/>
          </a:bodyPr>
          <a:lstStyle/>
          <a:p>
            <a:pPr eaLnBrk="1" fontAlgn="auto" hangingPunct="1">
              <a:spcBef>
                <a:spcPct val="50000"/>
              </a:spcBef>
              <a:spcAft>
                <a:spcPts val="0"/>
              </a:spcAft>
              <a:buFontTx/>
              <a:buChar char="•"/>
              <a:defRPr/>
            </a:pPr>
            <a:r>
              <a:rPr lang="tr-TR" altLang="zh-CN" sz="1400" kern="0" dirty="0">
                <a:solidFill>
                  <a:schemeClr val="bg1"/>
                </a:solidFill>
                <a:latin typeface="微软雅黑" panose="020B0503020204020204" pitchFamily="34" charset="-122"/>
                <a:ea typeface="微软雅黑" panose="020B0503020204020204" pitchFamily="34" charset="-122"/>
              </a:rPr>
              <a:t>129.870 Avro Hibe Desteği</a:t>
            </a:r>
            <a:endParaRPr lang="en-US" altLang="zh-CN" sz="1400" kern="0" dirty="0">
              <a:solidFill>
                <a:schemeClr val="bg1"/>
              </a:solidFill>
              <a:latin typeface="微软雅黑" panose="020B0503020204020204" pitchFamily="34" charset="-122"/>
              <a:ea typeface="微软雅黑" panose="020B0503020204020204" pitchFamily="34" charset="-122"/>
            </a:endParaRPr>
          </a:p>
        </p:txBody>
      </p:sp>
      <p:sp>
        <p:nvSpPr>
          <p:cNvPr id="30" name="Rectangle 24"/>
          <p:cNvSpPr>
            <a:spLocks noChangeArrowheads="1"/>
          </p:cNvSpPr>
          <p:nvPr/>
        </p:nvSpPr>
        <p:spPr bwMode="black">
          <a:xfrm>
            <a:off x="4849170" y="3586895"/>
            <a:ext cx="4000500" cy="492443"/>
          </a:xfrm>
          <a:prstGeom prst="rect">
            <a:avLst/>
          </a:prstGeom>
          <a:noFill/>
          <a:ln w="9525">
            <a:noFill/>
            <a:miter lim="800000"/>
            <a:headEnd/>
            <a:tailEnd/>
          </a:ln>
        </p:spPr>
        <p:txBody>
          <a:bodyPr>
            <a:spAutoFit/>
          </a:bodyPr>
          <a:lstStyle/>
          <a:p>
            <a:pPr eaLnBrk="1" fontAlgn="auto" hangingPunct="1">
              <a:spcBef>
                <a:spcPct val="50000"/>
              </a:spcBef>
              <a:spcAft>
                <a:spcPts val="0"/>
              </a:spcAft>
              <a:buFontTx/>
              <a:buChar char="•"/>
              <a:defRPr/>
            </a:pPr>
            <a:r>
              <a:rPr lang="tr-TR" altLang="zh-CN" sz="1400" kern="0" dirty="0">
                <a:solidFill>
                  <a:sysClr val="windowText" lastClr="000000"/>
                </a:solidFill>
                <a:latin typeface="微软雅黑" panose="020B0503020204020204" pitchFamily="34" charset="-122"/>
                <a:ea typeface="微软雅黑" panose="020B0503020204020204" pitchFamily="34" charset="-122"/>
              </a:rPr>
              <a:t>350 Öğrenci Değişimi </a:t>
            </a:r>
            <a:r>
              <a:rPr lang="tr-TR" altLang="zh-CN" sz="1200" kern="0" dirty="0">
                <a:solidFill>
                  <a:sysClr val="windowText" lastClr="000000"/>
                </a:solidFill>
                <a:latin typeface="微软雅黑" panose="020B0503020204020204" pitchFamily="34" charset="-122"/>
                <a:ea typeface="微软雅黑" panose="020B0503020204020204" pitchFamily="34" charset="-122"/>
              </a:rPr>
              <a:t>(Hollanda, İtalya, Macaristan, Romanya, İspanya, Polonya )</a:t>
            </a:r>
            <a:endParaRPr lang="en-US" altLang="zh-CN"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1" name="Rectangle 24"/>
          <p:cNvSpPr>
            <a:spLocks noChangeArrowheads="1"/>
          </p:cNvSpPr>
          <p:nvPr/>
        </p:nvSpPr>
        <p:spPr bwMode="black">
          <a:xfrm>
            <a:off x="4819650" y="4540091"/>
            <a:ext cx="4578350" cy="492443"/>
          </a:xfrm>
          <a:prstGeom prst="rect">
            <a:avLst/>
          </a:prstGeom>
          <a:noFill/>
          <a:ln w="9525">
            <a:noFill/>
            <a:miter lim="800000"/>
            <a:headEnd/>
            <a:tailEnd/>
          </a:ln>
        </p:spPr>
        <p:txBody>
          <a:bodyPr wrap="square">
            <a:spAutoFit/>
          </a:bodyPr>
          <a:lstStyle/>
          <a:p>
            <a:pPr eaLnBrk="1" fontAlgn="auto" hangingPunct="1">
              <a:spcBef>
                <a:spcPct val="50000"/>
              </a:spcBef>
              <a:spcAft>
                <a:spcPts val="0"/>
              </a:spcAft>
              <a:buFontTx/>
              <a:buChar char="•"/>
              <a:defRPr/>
            </a:pPr>
            <a:r>
              <a:rPr lang="tr-TR" altLang="zh-CN" sz="1400" kern="0" dirty="0">
                <a:solidFill>
                  <a:schemeClr val="bg1"/>
                </a:solidFill>
                <a:latin typeface="微软雅黑" panose="020B0503020204020204" pitchFamily="34" charset="-122"/>
                <a:ea typeface="微软雅黑" panose="020B0503020204020204" pitchFamily="34" charset="-122"/>
              </a:rPr>
              <a:t> 50 Öğretmen Hareketliliği </a:t>
            </a:r>
            <a:r>
              <a:rPr lang="tr-TR" altLang="zh-CN" sz="1200" kern="0" dirty="0">
                <a:solidFill>
                  <a:schemeClr val="bg1"/>
                </a:solidFill>
                <a:latin typeface="微软雅黑" panose="020B0503020204020204" pitchFamily="34" charset="-122"/>
                <a:ea typeface="微软雅黑" panose="020B0503020204020204" pitchFamily="34" charset="-122"/>
              </a:rPr>
              <a:t>(Hollanda, İtalya, Macaristan, Romanya, İspanya, Polonya, Çek Cumhuriyeti )</a:t>
            </a:r>
            <a:endParaRPr lang="en-US" altLang="zh-CN" sz="1400" kern="0" dirty="0">
              <a:solidFill>
                <a:schemeClr val="bg1"/>
              </a:solidFill>
              <a:latin typeface="微软雅黑" panose="020B0503020204020204" pitchFamily="34" charset="-122"/>
              <a:ea typeface="微软雅黑" panose="020B0503020204020204" pitchFamily="34" charset="-122"/>
            </a:endParaRPr>
          </a:p>
        </p:txBody>
      </p:sp>
      <p:sp>
        <p:nvSpPr>
          <p:cNvPr id="32" name="Text Box 25"/>
          <p:cNvSpPr txBox="1">
            <a:spLocks noChangeArrowheads="1"/>
          </p:cNvSpPr>
          <p:nvPr/>
        </p:nvSpPr>
        <p:spPr bwMode="auto">
          <a:xfrm>
            <a:off x="4445002" y="1725613"/>
            <a:ext cx="5126036" cy="461665"/>
          </a:xfrm>
          <a:prstGeom prst="rect">
            <a:avLst/>
          </a:prstGeom>
          <a:noFill/>
          <a:ln w="6350">
            <a:noFill/>
            <a:miter lim="800000"/>
            <a:headEnd/>
            <a:tailEnd/>
          </a:ln>
        </p:spPr>
        <p:txBody>
          <a:bodyPr wrap="square">
            <a:spAutoFit/>
          </a:bodyPr>
          <a:lstStyle/>
          <a:p>
            <a:pPr algn="ctr" eaLnBrk="1" fontAlgn="auto" hangingPunct="1">
              <a:spcBef>
                <a:spcPct val="50000"/>
              </a:spcBef>
              <a:spcAft>
                <a:spcPts val="0"/>
              </a:spcAft>
              <a:defRPr/>
            </a:pPr>
            <a:r>
              <a:rPr lang="tr-TR" altLang="zh-CN" sz="2400" b="1" kern="0" dirty="0">
                <a:solidFill>
                  <a:srgbClr val="000066"/>
                </a:solidFill>
                <a:latin typeface="Lucida Sans Unicode" panose="020B0602030504020204" pitchFamily="34" charset="0"/>
                <a:ea typeface="微软雅黑" panose="020B0503020204020204" pitchFamily="34" charset="-122"/>
                <a:cs typeface="Lucida Sans Unicode" panose="020B0602030504020204" pitchFamily="34" charset="0"/>
              </a:rPr>
              <a:t>AVRUPA BİRLİĞİ PROJELERİMİZ</a:t>
            </a:r>
            <a:endParaRPr lang="zh-CN" altLang="en-US" sz="2400" b="1" kern="0" dirty="0">
              <a:solidFill>
                <a:srgbClr val="000066"/>
              </a:solidFill>
              <a:latin typeface="Lucida Sans Unicode" panose="020B0602030504020204" pitchFamily="34" charset="0"/>
              <a:ea typeface="微软雅黑" panose="020B0503020204020204" pitchFamily="34" charset="-122"/>
              <a:cs typeface="Lucida Sans Unicode" panose="020B0602030504020204" pitchFamily="34" charset="0"/>
            </a:endParaRPr>
          </a:p>
        </p:txBody>
      </p:sp>
      <p:pic>
        <p:nvPicPr>
          <p:cNvPr id="31746" name="Picture 2" descr="AB Programları Teklif Çağrıları">
            <a:extLst>
              <a:ext uri="{FF2B5EF4-FFF2-40B4-BE49-F238E27FC236}">
                <a16:creationId xmlns:a16="http://schemas.microsoft.com/office/drawing/2014/main" id="{CBF77AA3-A230-4662-B2D3-6380D8334E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5463" y="5619909"/>
            <a:ext cx="1805955" cy="951889"/>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AB Projesi Nedir? Avrupa Birliği Projeleri Nasıl Yazılır? | 2021 -  YatırımKredi">
            <a:extLst>
              <a:ext uri="{FF2B5EF4-FFF2-40B4-BE49-F238E27FC236}">
                <a16:creationId xmlns:a16="http://schemas.microsoft.com/office/drawing/2014/main" id="{24D6610B-8BFD-489D-A47F-2439C79161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752" y="350100"/>
            <a:ext cx="2337986" cy="12469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1000"/>
                                        <p:tgtEl>
                                          <p:spTgt spid="12"/>
                                        </p:tgtEl>
                                      </p:cBhvr>
                                    </p:animEffect>
                                  </p:childTnLst>
                                </p:cTn>
                              </p:par>
                            </p:childTnLst>
                          </p:cTn>
                        </p:par>
                        <p:par>
                          <p:cTn id="8" fill="hold" nodeType="afterGroup">
                            <p:stCondLst>
                              <p:cond delay="1000"/>
                            </p:stCondLst>
                            <p:childTnLst>
                              <p:par>
                                <p:cTn id="9" presetID="49" presetClass="entr" presetSubtype="0" decel="10000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 calcmode="lin" valueType="num">
                                      <p:cBhvr>
                                        <p:cTn id="13" dur="500" fill="hold"/>
                                        <p:tgtEl>
                                          <p:spTgt spid="28"/>
                                        </p:tgtEl>
                                        <p:attrNameLst>
                                          <p:attrName>style.rotation</p:attrName>
                                        </p:attrNameLst>
                                      </p:cBhvr>
                                      <p:tavLst>
                                        <p:tav tm="0">
                                          <p:val>
                                            <p:fltVal val="360"/>
                                          </p:val>
                                        </p:tav>
                                        <p:tav tm="100000">
                                          <p:val>
                                            <p:fltVal val="0"/>
                                          </p:val>
                                        </p:tav>
                                      </p:tavLst>
                                    </p:anim>
                                    <p:animEffect transition="in" filter="fade">
                                      <p:cBhvr>
                                        <p:cTn id="14" dur="500"/>
                                        <p:tgtEl>
                                          <p:spTgt spid="28"/>
                                        </p:tgtEl>
                                      </p:cBhvr>
                                    </p:animEffect>
                                  </p:childTnLst>
                                </p:cTn>
                              </p:par>
                            </p:childTnLst>
                          </p:cTn>
                        </p:par>
                        <p:par>
                          <p:cTn id="15" fill="hold" nodeType="afterGroup">
                            <p:stCondLst>
                              <p:cond delay="1500"/>
                            </p:stCondLst>
                            <p:childTnLst>
                              <p:par>
                                <p:cTn id="16" presetID="49" presetClass="entr" presetSubtype="0" decel="10000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 calcmode="lin" valueType="num">
                                      <p:cBhvr>
                                        <p:cTn id="20" dur="500" fill="hold"/>
                                        <p:tgtEl>
                                          <p:spTgt spid="27"/>
                                        </p:tgtEl>
                                        <p:attrNameLst>
                                          <p:attrName>style.rotation</p:attrName>
                                        </p:attrNameLst>
                                      </p:cBhvr>
                                      <p:tavLst>
                                        <p:tav tm="0">
                                          <p:val>
                                            <p:fltVal val="360"/>
                                          </p:val>
                                        </p:tav>
                                        <p:tav tm="100000">
                                          <p:val>
                                            <p:fltVal val="0"/>
                                          </p:val>
                                        </p:tav>
                                      </p:tavLst>
                                    </p:anim>
                                    <p:animEffect transition="in" filter="fade">
                                      <p:cBhvr>
                                        <p:cTn id="21" dur="500"/>
                                        <p:tgtEl>
                                          <p:spTgt spid="27"/>
                                        </p:tgtEl>
                                      </p:cBhvr>
                                    </p:animEffect>
                                  </p:childTnLst>
                                </p:cTn>
                              </p:par>
                            </p:childTnLst>
                          </p:cTn>
                        </p:par>
                        <p:par>
                          <p:cTn id="22" fill="hold" nodeType="afterGroup">
                            <p:stCondLst>
                              <p:cond delay="2000"/>
                            </p:stCondLst>
                            <p:childTnLst>
                              <p:par>
                                <p:cTn id="23" presetID="49" presetClass="entr" presetSubtype="0" decel="10000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 calcmode="lin" valueType="num">
                                      <p:cBhvr>
                                        <p:cTn id="27" dur="500" fill="hold"/>
                                        <p:tgtEl>
                                          <p:spTgt spid="26"/>
                                        </p:tgtEl>
                                        <p:attrNameLst>
                                          <p:attrName>style.rotation</p:attrName>
                                        </p:attrNameLst>
                                      </p:cBhvr>
                                      <p:tavLst>
                                        <p:tav tm="0">
                                          <p:val>
                                            <p:fltVal val="360"/>
                                          </p:val>
                                        </p:tav>
                                        <p:tav tm="100000">
                                          <p:val>
                                            <p:fltVal val="0"/>
                                          </p:val>
                                        </p:tav>
                                      </p:tavLst>
                                    </p:anim>
                                    <p:animEffect transition="in" filter="fade">
                                      <p:cBhvr>
                                        <p:cTn id="28" dur="500"/>
                                        <p:tgtEl>
                                          <p:spTgt spid="26"/>
                                        </p:tgtEl>
                                      </p:cBhvr>
                                    </p:animEffect>
                                  </p:childTnLst>
                                </p:cTn>
                              </p:par>
                            </p:childTnLst>
                          </p:cTn>
                        </p:par>
                        <p:par>
                          <p:cTn id="29" fill="hold" nodeType="afterGroup">
                            <p:stCondLst>
                              <p:cond delay="2500"/>
                            </p:stCondLst>
                            <p:childTnLst>
                              <p:par>
                                <p:cTn id="30" presetID="12" presetClass="entr" presetSubtype="8"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slide(fromLeft)">
                                      <p:cBhvr>
                                        <p:cTn id="32" dur="500"/>
                                        <p:tgtEl>
                                          <p:spTgt spid="22"/>
                                        </p:tgtEl>
                                      </p:cBhvr>
                                    </p:animEffect>
                                  </p:childTnLst>
                                </p:cTn>
                              </p:par>
                            </p:childTnLst>
                          </p:cTn>
                        </p:par>
                        <p:par>
                          <p:cTn id="33" fill="hold" nodeType="afterGroup">
                            <p:stCondLst>
                              <p:cond delay="3000"/>
                            </p:stCondLst>
                            <p:childTnLst>
                              <p:par>
                                <p:cTn id="34" presetID="1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slide(fromLeft)">
                                      <p:cBhvr>
                                        <p:cTn id="36" dur="500"/>
                                        <p:tgtEl>
                                          <p:spTgt spid="6"/>
                                        </p:tgtEl>
                                      </p:cBhvr>
                                    </p:animEffect>
                                  </p:childTnLst>
                                </p:cTn>
                              </p:par>
                            </p:childTnLst>
                          </p:cTn>
                        </p:par>
                        <p:par>
                          <p:cTn id="37" fill="hold" nodeType="afterGroup">
                            <p:stCondLst>
                              <p:cond delay="3500"/>
                            </p:stCondLst>
                            <p:childTnLst>
                              <p:par>
                                <p:cTn id="38" presetID="12" presetClass="entr" presetSubtype="4"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slide(fromBottom)">
                                      <p:cBhvr>
                                        <p:cTn id="40" dur="500"/>
                                        <p:tgtEl>
                                          <p:spTgt spid="29"/>
                                        </p:tgtEl>
                                      </p:cBhvr>
                                    </p:animEffect>
                                  </p:childTnLst>
                                </p:cTn>
                              </p:par>
                            </p:childTnLst>
                          </p:cTn>
                        </p:par>
                        <p:par>
                          <p:cTn id="41" fill="hold" nodeType="afterGroup">
                            <p:stCondLst>
                              <p:cond delay="4000"/>
                            </p:stCondLst>
                            <p:childTnLst>
                              <p:par>
                                <p:cTn id="42" presetID="1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slide(fromLeft)">
                                      <p:cBhvr>
                                        <p:cTn id="44" dur="500"/>
                                        <p:tgtEl>
                                          <p:spTgt spid="23"/>
                                        </p:tgtEl>
                                      </p:cBhvr>
                                    </p:animEffect>
                                  </p:childTnLst>
                                </p:cTn>
                              </p:par>
                            </p:childTnLst>
                          </p:cTn>
                        </p:par>
                        <p:par>
                          <p:cTn id="45" fill="hold" nodeType="afterGroup">
                            <p:stCondLst>
                              <p:cond delay="4500"/>
                            </p:stCondLst>
                            <p:childTnLst>
                              <p:par>
                                <p:cTn id="46" presetID="12" presetClass="entr" presetSubtype="8"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slide(fromLeft)">
                                      <p:cBhvr>
                                        <p:cTn id="48" dur="500"/>
                                        <p:tgtEl>
                                          <p:spTgt spid="9"/>
                                        </p:tgtEl>
                                      </p:cBhvr>
                                    </p:animEffect>
                                  </p:childTnLst>
                                </p:cTn>
                              </p:par>
                            </p:childTnLst>
                          </p:cTn>
                        </p:par>
                        <p:par>
                          <p:cTn id="49" fill="hold" nodeType="afterGroup">
                            <p:stCondLst>
                              <p:cond delay="5000"/>
                            </p:stCondLst>
                            <p:childTnLst>
                              <p:par>
                                <p:cTn id="50" presetID="12" presetClass="entr" presetSubtype="4"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slide(fromBottom)">
                                      <p:cBhvr>
                                        <p:cTn id="52" dur="500"/>
                                        <p:tgtEl>
                                          <p:spTgt spid="30"/>
                                        </p:tgtEl>
                                      </p:cBhvr>
                                    </p:animEffect>
                                  </p:childTnLst>
                                </p:cTn>
                              </p:par>
                            </p:childTnLst>
                          </p:cTn>
                        </p:par>
                        <p:par>
                          <p:cTn id="53" fill="hold" nodeType="afterGroup">
                            <p:stCondLst>
                              <p:cond delay="5500"/>
                            </p:stCondLst>
                            <p:childTnLst>
                              <p:par>
                                <p:cTn id="54" presetID="12" presetClass="entr" presetSubtype="8"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slide(fromLeft)">
                                      <p:cBhvr>
                                        <p:cTn id="56" dur="500"/>
                                        <p:tgtEl>
                                          <p:spTgt spid="24"/>
                                        </p:tgtEl>
                                      </p:cBhvr>
                                    </p:animEffect>
                                  </p:childTnLst>
                                </p:cTn>
                              </p:par>
                            </p:childTnLst>
                          </p:cTn>
                        </p:par>
                        <p:par>
                          <p:cTn id="57" fill="hold" nodeType="afterGroup">
                            <p:stCondLst>
                              <p:cond delay="6000"/>
                            </p:stCondLst>
                            <p:childTnLst>
                              <p:par>
                                <p:cTn id="58" presetID="12" presetClass="entr" presetSubtype="8" fill="hold"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slide(fromLeft)">
                                      <p:cBhvr>
                                        <p:cTn id="60" dur="500"/>
                                        <p:tgtEl>
                                          <p:spTgt spid="3"/>
                                        </p:tgtEl>
                                      </p:cBhvr>
                                    </p:animEffect>
                                  </p:childTnLst>
                                </p:cTn>
                              </p:par>
                            </p:childTnLst>
                          </p:cTn>
                        </p:par>
                        <p:par>
                          <p:cTn id="61" fill="hold" nodeType="afterGroup">
                            <p:stCondLst>
                              <p:cond delay="6500"/>
                            </p:stCondLst>
                            <p:childTnLst>
                              <p:par>
                                <p:cTn id="62" presetID="12" presetClass="entr" presetSubtype="4" fill="hold" grpId="0"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slide(fromBottom)">
                                      <p:cBhvr>
                                        <p:cTn id="64" dur="500"/>
                                        <p:tgtEl>
                                          <p:spTgt spid="31"/>
                                        </p:tgtEl>
                                      </p:cBhvr>
                                    </p:animEffect>
                                  </p:childTnLst>
                                </p:cTn>
                              </p:par>
                            </p:childTnLst>
                          </p:cTn>
                        </p:par>
                        <p:par>
                          <p:cTn id="65" fill="hold" nodeType="afterGroup">
                            <p:stCondLst>
                              <p:cond delay="7000"/>
                            </p:stCondLst>
                            <p:childTnLst>
                              <p:par>
                                <p:cTn id="66" presetID="12" presetClass="entr" presetSubtype="4" fill="hold" grpId="0"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slide(fromBottom)">
                                      <p:cBhvr>
                                        <p:cTn id="68" dur="500"/>
                                        <p:tgtEl>
                                          <p:spTgt spid="2"/>
                                        </p:tgtEl>
                                      </p:cBhvr>
                                    </p:animEffect>
                                  </p:childTnLst>
                                </p:cTn>
                              </p:par>
                            </p:childTnLst>
                          </p:cTn>
                        </p:par>
                        <p:par>
                          <p:cTn id="69" fill="hold" nodeType="afterGroup">
                            <p:stCondLst>
                              <p:cond delay="7500"/>
                            </p:stCondLst>
                            <p:childTnLst>
                              <p:par>
                                <p:cTn id="70" presetID="23" presetClass="entr" presetSubtype="16"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childTnLst>
                                </p:cTn>
                              </p:par>
                            </p:childTnLst>
                          </p:cTn>
                        </p:par>
                        <p:par>
                          <p:cTn id="74" fill="hold" nodeType="afterGroup">
                            <p:stCondLst>
                              <p:cond delay="8000"/>
                            </p:stCondLst>
                            <p:childTnLst>
                              <p:par>
                                <p:cTn id="75" presetID="12" presetClass="entr" presetSubtype="4" fill="hold" grpId="0"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slide(fromBottom)">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6" grpId="0"/>
      <p:bldP spid="27" grpId="0"/>
      <p:bldP spid="28" grpId="0"/>
      <p:bldP spid="29" grpId="0"/>
      <p:bldP spid="30" grpId="0"/>
      <p:bldP spid="31" grpId="0"/>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17 erasmus">
            <a:extLst>
              <a:ext uri="{FF2B5EF4-FFF2-40B4-BE49-F238E27FC236}">
                <a16:creationId xmlns:a16="http://schemas.microsoft.com/office/drawing/2014/main" id="{61068F0B-923A-444C-8117-86780D42B12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68" r="2" b="4671"/>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descr="giyim, kişi, şahıs, insan yüzü, duvar içeren bir resim&#10;&#10;Açıklama otomatik olarak oluşturuldu">
            <a:extLst>
              <a:ext uri="{FF2B5EF4-FFF2-40B4-BE49-F238E27FC236}">
                <a16:creationId xmlns:a16="http://schemas.microsoft.com/office/drawing/2014/main" id="{4E94379F-7617-B56D-8202-AA1BCA69BEB1}"/>
              </a:ext>
            </a:extLst>
          </p:cNvPr>
          <p:cNvPicPr>
            <a:picLocks noChangeAspect="1"/>
          </p:cNvPicPr>
          <p:nvPr/>
        </p:nvPicPr>
        <p:blipFill rotWithShape="1">
          <a:blip r:embed="rId3">
            <a:extLst>
              <a:ext uri="{28A0092B-C50C-407E-A947-70E740481C1C}">
                <a14:useLocalDpi xmlns:a14="http://schemas.microsoft.com/office/drawing/2010/main" val="0"/>
              </a:ext>
            </a:extLst>
          </a:blip>
          <a:srcRect t="17915" r="-1" b="36413"/>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13" name="Resim 12" descr="giyim, kişi, şahıs, insan yüzü, iç mekan içeren bir resim&#10;&#10;Açıklama otomatik olarak oluşturuldu">
            <a:extLst>
              <a:ext uri="{FF2B5EF4-FFF2-40B4-BE49-F238E27FC236}">
                <a16:creationId xmlns:a16="http://schemas.microsoft.com/office/drawing/2014/main" id="{92226946-BCCE-A6A7-3AAD-719E7CAFB0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165" r="2" b="11842"/>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8" name="Resim 7" descr="giyim, kişi, şahıs, adam, insan, kadın içeren bir resim&#10;&#10;Açıklama otomatik olarak oluşturuldu">
            <a:extLst>
              <a:ext uri="{FF2B5EF4-FFF2-40B4-BE49-F238E27FC236}">
                <a16:creationId xmlns:a16="http://schemas.microsoft.com/office/drawing/2014/main" id="{AEF385A4-3EC7-2AA9-3F7C-5845A2FE2061}"/>
              </a:ext>
            </a:extLst>
          </p:cNvPr>
          <p:cNvPicPr>
            <a:picLocks noChangeAspect="1"/>
          </p:cNvPicPr>
          <p:nvPr/>
        </p:nvPicPr>
        <p:blipFill rotWithShape="1">
          <a:blip r:embed="rId5">
            <a:extLst>
              <a:ext uri="{28A0092B-C50C-407E-A947-70E740481C1C}">
                <a14:useLocalDpi xmlns:a14="http://schemas.microsoft.com/office/drawing/2010/main" val="0"/>
              </a:ext>
            </a:extLst>
          </a:blip>
          <a:srcRect t="1884" r="2" b="2"/>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pic>
        <p:nvPicPr>
          <p:cNvPr id="3" name="Resim 2" descr="sahne, giyim, iç mekan, kişi, şahıs içeren bir resim&#10;&#10;Açıklama otomatik olarak oluşturuldu">
            <a:extLst>
              <a:ext uri="{FF2B5EF4-FFF2-40B4-BE49-F238E27FC236}">
                <a16:creationId xmlns:a16="http://schemas.microsoft.com/office/drawing/2014/main" id="{DF7D1D8F-B220-1AD3-AC48-A2A2E84C3B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661" r="-3" b="-3"/>
          <a:stretch/>
        </p:blipFill>
        <p:spPr>
          <a:xfrm>
            <a:off x="3983736" y="1918638"/>
            <a:ext cx="4224528" cy="3020725"/>
          </a:xfrm>
          <a:prstGeom prst="rect">
            <a:avLst/>
          </a:prstGeom>
        </p:spPr>
      </p:pic>
    </p:spTree>
    <p:extLst>
      <p:ext uri="{BB962C8B-B14F-4D97-AF65-F5344CB8AC3E}">
        <p14:creationId xmlns:p14="http://schemas.microsoft.com/office/powerpoint/2010/main" val="480389444"/>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 name="Resim 16" descr="giyim, ayakkabı, kişi, şahıs, adam, insan içeren bir resim&#10;&#10;Açıklama otomatik olarak oluşturuldu">
            <a:extLst>
              <a:ext uri="{FF2B5EF4-FFF2-40B4-BE49-F238E27FC236}">
                <a16:creationId xmlns:a16="http://schemas.microsoft.com/office/drawing/2014/main" id="{EF1218D9-36BF-2929-0B15-07185FA5C5A9}"/>
              </a:ext>
            </a:extLst>
          </p:cNvPr>
          <p:cNvPicPr>
            <a:picLocks noChangeAspect="1"/>
          </p:cNvPicPr>
          <p:nvPr/>
        </p:nvPicPr>
        <p:blipFill rotWithShape="1">
          <a:blip r:embed="rId2">
            <a:extLst>
              <a:ext uri="{28A0092B-C50C-407E-A947-70E740481C1C}">
                <a14:useLocalDpi xmlns:a14="http://schemas.microsoft.com/office/drawing/2010/main" val="0"/>
              </a:ext>
            </a:extLst>
          </a:blip>
          <a:srcRect t="13454" r="-2" b="23341"/>
          <a:stretch/>
        </p:blipFill>
        <p:spPr>
          <a:xfrm>
            <a:off x="321734" y="321733"/>
            <a:ext cx="5674894" cy="3030842"/>
          </a:xfrm>
          <a:prstGeom prst="rect">
            <a:avLst/>
          </a:prstGeom>
        </p:spPr>
      </p:pic>
      <p:pic>
        <p:nvPicPr>
          <p:cNvPr id="15" name="Resim 14" descr="kişi, şahıs, giyim, insan yüzü, gülümsemek, gülüş içeren bir resim&#10;&#10;Açıklama otomatik olarak oluşturuldu">
            <a:extLst>
              <a:ext uri="{FF2B5EF4-FFF2-40B4-BE49-F238E27FC236}">
                <a16:creationId xmlns:a16="http://schemas.microsoft.com/office/drawing/2014/main" id="{B8D2E657-0BA7-55EB-3E0E-14BE85156323}"/>
              </a:ext>
            </a:extLst>
          </p:cNvPr>
          <p:cNvPicPr>
            <a:picLocks noChangeAspect="1"/>
          </p:cNvPicPr>
          <p:nvPr/>
        </p:nvPicPr>
        <p:blipFill rotWithShape="1">
          <a:blip r:embed="rId3">
            <a:extLst>
              <a:ext uri="{28A0092B-C50C-407E-A947-70E740481C1C}">
                <a14:useLocalDpi xmlns:a14="http://schemas.microsoft.com/office/drawing/2010/main" val="0"/>
              </a:ext>
            </a:extLst>
          </a:blip>
          <a:srcRect r="-4" b="17010"/>
          <a:stretch/>
        </p:blipFill>
        <p:spPr>
          <a:xfrm>
            <a:off x="321735" y="3524289"/>
            <a:ext cx="2676579" cy="2776517"/>
          </a:xfrm>
          <a:prstGeom prst="rect">
            <a:avLst/>
          </a:prstGeom>
        </p:spPr>
      </p:pic>
      <p:pic>
        <p:nvPicPr>
          <p:cNvPr id="3" name="Resim 2" descr="ayakkabı, giyim, bina, adam, insan içeren bir resim&#10;&#10;Açıklama otomatik olarak oluşturuldu">
            <a:extLst>
              <a:ext uri="{FF2B5EF4-FFF2-40B4-BE49-F238E27FC236}">
                <a16:creationId xmlns:a16="http://schemas.microsoft.com/office/drawing/2014/main" id="{2A7FF8A4-84DC-3884-4BFB-EA83E0E1AC10}"/>
              </a:ext>
            </a:extLst>
          </p:cNvPr>
          <p:cNvPicPr>
            <a:picLocks noChangeAspect="1"/>
          </p:cNvPicPr>
          <p:nvPr/>
        </p:nvPicPr>
        <p:blipFill rotWithShape="1">
          <a:blip r:embed="rId4">
            <a:extLst>
              <a:ext uri="{28A0092B-C50C-407E-A947-70E740481C1C}">
                <a14:useLocalDpi xmlns:a14="http://schemas.microsoft.com/office/drawing/2010/main" val="0"/>
              </a:ext>
            </a:extLst>
          </a:blip>
          <a:srcRect t="1176" r="4" b="20514"/>
          <a:stretch/>
        </p:blipFill>
        <p:spPr>
          <a:xfrm>
            <a:off x="3159553" y="3514855"/>
            <a:ext cx="2837076" cy="2785951"/>
          </a:xfrm>
          <a:prstGeom prst="rect">
            <a:avLst/>
          </a:prstGeom>
        </p:spPr>
      </p:pic>
      <p:pic>
        <p:nvPicPr>
          <p:cNvPr id="11" name="Resim 10" descr="giyim, insan yüzü, kişi, şahıs, gökyüzü içeren bir resim&#10;&#10;Açıklama otomatik olarak oluşturuldu">
            <a:extLst>
              <a:ext uri="{FF2B5EF4-FFF2-40B4-BE49-F238E27FC236}">
                <a16:creationId xmlns:a16="http://schemas.microsoft.com/office/drawing/2014/main" id="{DB03DBE3-D829-B9B0-F459-0FCA6AC87105}"/>
              </a:ext>
            </a:extLst>
          </p:cNvPr>
          <p:cNvPicPr>
            <a:picLocks noChangeAspect="1"/>
          </p:cNvPicPr>
          <p:nvPr/>
        </p:nvPicPr>
        <p:blipFill rotWithShape="1">
          <a:blip r:embed="rId5">
            <a:extLst>
              <a:ext uri="{28A0092B-C50C-407E-A947-70E740481C1C}">
                <a14:useLocalDpi xmlns:a14="http://schemas.microsoft.com/office/drawing/2010/main" val="0"/>
              </a:ext>
            </a:extLst>
          </a:blip>
          <a:srcRect t="15712"/>
          <a:stretch/>
        </p:blipFill>
        <p:spPr>
          <a:xfrm>
            <a:off x="6195373" y="321733"/>
            <a:ext cx="5674892" cy="5979074"/>
          </a:xfrm>
          <a:prstGeom prst="rect">
            <a:avLst/>
          </a:prstGeom>
        </p:spPr>
      </p:pic>
    </p:spTree>
    <p:extLst>
      <p:ext uri="{BB962C8B-B14F-4D97-AF65-F5344CB8AC3E}">
        <p14:creationId xmlns:p14="http://schemas.microsoft.com/office/powerpoint/2010/main" val="94204549"/>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kız, giyim, oyuncak, kişi, şahıs içeren bir resim&#10;&#10;Açıklama otomatik olarak oluşturuldu">
            <a:extLst>
              <a:ext uri="{FF2B5EF4-FFF2-40B4-BE49-F238E27FC236}">
                <a16:creationId xmlns:a16="http://schemas.microsoft.com/office/drawing/2014/main" id="{ACE99175-D0F5-A764-3B43-841A9EFB62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66" r="-3" b="17611"/>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3" name="Resim 2" descr="dış mekan, kişi, şahıs, ağaç, insanlar içeren bir resim&#10;&#10;Açıklama otomatik olarak oluşturuldu">
            <a:extLst>
              <a:ext uri="{FF2B5EF4-FFF2-40B4-BE49-F238E27FC236}">
                <a16:creationId xmlns:a16="http://schemas.microsoft.com/office/drawing/2014/main" id="{E314B2D3-E596-2E5D-0FD8-DBA697CE99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256" b="3030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5" name="Resim 4" descr="kişi, şahıs, giyim, kadın, dış mekan içeren bir resim&#10;&#10;Açıklama otomatik olarak oluşturuldu">
            <a:extLst>
              <a:ext uri="{FF2B5EF4-FFF2-40B4-BE49-F238E27FC236}">
                <a16:creationId xmlns:a16="http://schemas.microsoft.com/office/drawing/2014/main" id="{9FA25F37-F104-1758-0BEC-763D684D4E49}"/>
              </a:ext>
            </a:extLst>
          </p:cNvPr>
          <p:cNvPicPr>
            <a:picLocks noChangeAspect="1"/>
          </p:cNvPicPr>
          <p:nvPr/>
        </p:nvPicPr>
        <p:blipFill rotWithShape="1">
          <a:blip r:embed="rId4">
            <a:extLst>
              <a:ext uri="{28A0092B-C50C-407E-A947-70E740481C1C}">
                <a14:useLocalDpi xmlns:a14="http://schemas.microsoft.com/office/drawing/2010/main" val="0"/>
              </a:ext>
            </a:extLst>
          </a:blip>
          <a:srcRect l="14493" r="3452"/>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3783945476"/>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6" descr="dış mekan, taşıt, araç, taşımak, nakletmek, kara taşıtı içeren bir resim&#10;&#10;Açıklama otomatik olarak oluşturuldu">
            <a:extLst>
              <a:ext uri="{FF2B5EF4-FFF2-40B4-BE49-F238E27FC236}">
                <a16:creationId xmlns:a16="http://schemas.microsoft.com/office/drawing/2014/main" id="{2E6C3CD9-13AC-08D8-8BF6-1FC976A7EF74}"/>
              </a:ext>
            </a:extLst>
          </p:cNvPr>
          <p:cNvPicPr>
            <a:picLocks noChangeAspect="1"/>
          </p:cNvPicPr>
          <p:nvPr/>
        </p:nvPicPr>
        <p:blipFill rotWithShape="1">
          <a:blip r:embed="rId2">
            <a:extLst>
              <a:ext uri="{28A0092B-C50C-407E-A947-70E740481C1C}">
                <a14:useLocalDpi xmlns:a14="http://schemas.microsoft.com/office/drawing/2010/main" val="0"/>
              </a:ext>
            </a:extLst>
          </a:blip>
          <a:srcRect l="1604"/>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3" name="Resim 2" descr="kara taşıtı, taşıt, araç, ağaç, metin içeren bir resim&#10;&#10;Açıklama otomatik olarak oluşturuldu">
            <a:extLst>
              <a:ext uri="{FF2B5EF4-FFF2-40B4-BE49-F238E27FC236}">
                <a16:creationId xmlns:a16="http://schemas.microsoft.com/office/drawing/2014/main" id="{3856434A-0686-024E-93BB-DCFB138019BB}"/>
              </a:ext>
            </a:extLst>
          </p:cNvPr>
          <p:cNvPicPr>
            <a:picLocks noChangeAspect="1"/>
          </p:cNvPicPr>
          <p:nvPr/>
        </p:nvPicPr>
        <p:blipFill rotWithShape="1">
          <a:blip r:embed="rId3">
            <a:extLst>
              <a:ext uri="{28A0092B-C50C-407E-A947-70E740481C1C}">
                <a14:useLocalDpi xmlns:a14="http://schemas.microsoft.com/office/drawing/2010/main" val="0"/>
              </a:ext>
            </a:extLst>
          </a:blip>
          <a:srcRect r="1" b="38"/>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Resim 4" descr="taşımak, nakletmek, dış mekan, otobüs, tekerlek içeren bir resim&#10;&#10;Açıklama otomatik olarak oluşturuldu">
            <a:extLst>
              <a:ext uri="{FF2B5EF4-FFF2-40B4-BE49-F238E27FC236}">
                <a16:creationId xmlns:a16="http://schemas.microsoft.com/office/drawing/2014/main" id="{415A4403-3404-0D14-78D2-98400032F3BD}"/>
              </a:ext>
            </a:extLst>
          </p:cNvPr>
          <p:cNvPicPr>
            <a:picLocks noChangeAspect="1"/>
          </p:cNvPicPr>
          <p:nvPr/>
        </p:nvPicPr>
        <p:blipFill rotWithShape="1">
          <a:blip r:embed="rId4">
            <a:extLst>
              <a:ext uri="{28A0092B-C50C-407E-A947-70E740481C1C}">
                <a14:useLocalDpi xmlns:a14="http://schemas.microsoft.com/office/drawing/2010/main" val="0"/>
              </a:ext>
            </a:extLst>
          </a:blip>
          <a:srcRect t="25929" r="3" b="3"/>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63336303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AutoShape 1"/>
          <p:cNvSpPr>
            <a:spLocks/>
          </p:cNvSpPr>
          <p:nvPr/>
        </p:nvSpPr>
        <p:spPr bwMode="auto">
          <a:xfrm>
            <a:off x="1981199" y="541338"/>
            <a:ext cx="7432308" cy="6953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pPr eaLnBrk="1"/>
            <a:r>
              <a:rPr lang="tr-TR" altLang="zh-CN" sz="4800" b="1" dirty="0" err="1">
                <a:solidFill>
                  <a:srgbClr val="000000"/>
                </a:solidFill>
                <a:latin typeface="微软雅黑" pitchFamily="34" charset="-122"/>
                <a:ea typeface="微软雅黑" pitchFamily="34" charset="-122"/>
                <a:cs typeface="Helvetica" pitchFamily="34" charset="0"/>
                <a:sym typeface="微软雅黑" pitchFamily="34" charset="-122"/>
              </a:rPr>
              <a:t>Süreç+Sonuç</a:t>
            </a:r>
            <a:r>
              <a:rPr lang="tr-TR" altLang="zh-CN" sz="4800" b="1" dirty="0">
                <a:solidFill>
                  <a:srgbClr val="000000"/>
                </a:solidFill>
                <a:latin typeface="微软雅黑" pitchFamily="34" charset="-122"/>
                <a:ea typeface="微软雅黑" pitchFamily="34" charset="-122"/>
                <a:cs typeface="Helvetica" pitchFamily="34" charset="0"/>
                <a:sym typeface="微软雅黑" pitchFamily="34" charset="-122"/>
              </a:rPr>
              <a:t>=Deneyim</a:t>
            </a:r>
            <a:endParaRPr lang="zh-CN" dirty="0">
              <a:solidFill>
                <a:srgbClr val="000000"/>
              </a:solidFill>
              <a:cs typeface="Helvetica" pitchFamily="34" charset="0"/>
              <a:sym typeface="Calibri" pitchFamily="34" charset="0"/>
            </a:endParaRPr>
          </a:p>
        </p:txBody>
      </p:sp>
      <p:sp>
        <p:nvSpPr>
          <p:cNvPr id="17411" name="AutoShape 2"/>
          <p:cNvSpPr>
            <a:spLocks/>
          </p:cNvSpPr>
          <p:nvPr/>
        </p:nvSpPr>
        <p:spPr bwMode="auto">
          <a:xfrm>
            <a:off x="1981200" y="1373188"/>
            <a:ext cx="5499100" cy="2873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pPr eaLnBrk="1"/>
            <a:r>
              <a:rPr lang="tr-TR" altLang="zh-CN" sz="1600" dirty="0">
                <a:solidFill>
                  <a:srgbClr val="000000"/>
                </a:solidFill>
                <a:latin typeface="微软雅黑" pitchFamily="34" charset="-122"/>
                <a:ea typeface="微软雅黑" pitchFamily="34" charset="-122"/>
                <a:cs typeface="Helvetica" pitchFamily="34" charset="0"/>
                <a:sym typeface="微软雅黑" pitchFamily="34" charset="-122"/>
              </a:rPr>
              <a:t>Sürekli öğrenen kurum …</a:t>
            </a:r>
            <a:endParaRPr lang="zh-CN" dirty="0">
              <a:solidFill>
                <a:srgbClr val="000000"/>
              </a:solidFill>
              <a:cs typeface="Helvetica" pitchFamily="34" charset="0"/>
              <a:sym typeface="Calibri" pitchFamily="34" charset="0"/>
            </a:endParaRPr>
          </a:p>
        </p:txBody>
      </p:sp>
      <p:sp>
        <p:nvSpPr>
          <p:cNvPr id="7182" name="AutoShape 4"/>
          <p:cNvSpPr>
            <a:spLocks/>
          </p:cNvSpPr>
          <p:nvPr/>
        </p:nvSpPr>
        <p:spPr bwMode="auto">
          <a:xfrm>
            <a:off x="1252538" y="2589213"/>
            <a:ext cx="2730500" cy="2730500"/>
          </a:xfrm>
          <a:custGeom>
            <a:avLst/>
            <a:gdLst>
              <a:gd name="T0" fmla="*/ 189421552 w 19679"/>
              <a:gd name="T1" fmla="*/ 207922739 h 19679"/>
              <a:gd name="T2" fmla="*/ 189421552 w 19679"/>
              <a:gd name="T3" fmla="*/ 207922739 h 19679"/>
              <a:gd name="T4" fmla="*/ 189421552 w 19679"/>
              <a:gd name="T5" fmla="*/ 207922739 h 19679"/>
              <a:gd name="T6" fmla="*/ 189421552 w 19679"/>
              <a:gd name="T7" fmla="*/ 20792273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lumMod val="95000"/>
            </a:schemeClr>
          </a:solidFill>
          <a:ln w="25400">
            <a:solidFill>
              <a:srgbClr val="C0C0C0"/>
            </a:solidFill>
            <a:round/>
            <a:headEnd/>
            <a:tailEnd/>
          </a:ln>
          <a:effectLst/>
        </p:spPr>
        <p:txBody>
          <a:bodyPr wrap="none" anchor="ctr"/>
          <a:lstStyle/>
          <a:p>
            <a:pPr eaLnBrk="1" hangingPunct="1">
              <a:defRPr/>
            </a:pPr>
            <a:endParaRPr lang="zh-CN" altLang="en-US" i="1">
              <a:latin typeface="微软雅黑" panose="020B0503020204020204" pitchFamily="34" charset="-122"/>
              <a:ea typeface="微软雅黑" panose="020B0503020204020204" pitchFamily="34" charset="-122"/>
            </a:endParaRPr>
          </a:p>
        </p:txBody>
      </p:sp>
      <p:sp>
        <p:nvSpPr>
          <p:cNvPr id="20486" name="AutoShape 8"/>
          <p:cNvSpPr>
            <a:spLocks/>
          </p:cNvSpPr>
          <p:nvPr/>
        </p:nvSpPr>
        <p:spPr bwMode="auto">
          <a:xfrm>
            <a:off x="4913313" y="2589213"/>
            <a:ext cx="2730500" cy="27305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lumMod val="95000"/>
              <a:alpha val="50195"/>
            </a:schemeClr>
          </a:solidFill>
          <a:ln w="25400">
            <a:solidFill>
              <a:srgbClr val="C0C0C0"/>
            </a:solidFill>
            <a:round/>
            <a:headEnd/>
            <a:tailEnd/>
          </a:ln>
        </p:spPr>
        <p:txBody>
          <a:bodyPr wrap="none" anchor="ctr"/>
          <a:lstStyle/>
          <a:p>
            <a:pPr>
              <a:defRPr/>
            </a:pPr>
            <a:endParaRPr lang="zh-CN" altLang="en-US"/>
          </a:p>
        </p:txBody>
      </p:sp>
      <p:sp>
        <p:nvSpPr>
          <p:cNvPr id="20489" name="AutoShape 12"/>
          <p:cNvSpPr>
            <a:spLocks/>
          </p:cNvSpPr>
          <p:nvPr/>
        </p:nvSpPr>
        <p:spPr bwMode="auto">
          <a:xfrm>
            <a:off x="8574088" y="2589213"/>
            <a:ext cx="2730500" cy="27305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bg1">
              <a:lumMod val="95000"/>
              <a:alpha val="50195"/>
            </a:schemeClr>
          </a:solidFill>
          <a:ln w="25400">
            <a:solidFill>
              <a:srgbClr val="C0C0C0"/>
            </a:solidFill>
            <a:round/>
            <a:headEnd/>
            <a:tailEnd/>
          </a:ln>
        </p:spPr>
        <p:txBody>
          <a:bodyPr wrap="none" anchor="ctr"/>
          <a:lstStyle/>
          <a:p>
            <a:pPr>
              <a:defRPr/>
            </a:pPr>
            <a:endParaRPr lang="zh-CN" altLang="en-US"/>
          </a:p>
        </p:txBody>
      </p:sp>
      <p:sp>
        <p:nvSpPr>
          <p:cNvPr id="17419" name="AutoShape 13"/>
          <p:cNvSpPr>
            <a:spLocks/>
          </p:cNvSpPr>
          <p:nvPr/>
        </p:nvSpPr>
        <p:spPr bwMode="auto">
          <a:xfrm>
            <a:off x="9009062" y="3212231"/>
            <a:ext cx="1930400" cy="10191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1"/>
            <a:r>
              <a:rPr lang="tr-TR" dirty="0"/>
              <a:t>2023-2024 Eğitim-Öğretim yılı hazırlık sınıflarına öğrenci kontenjanımız </a:t>
            </a:r>
            <a:r>
              <a:rPr lang="tr-TR" b="1" dirty="0"/>
              <a:t>150</a:t>
            </a:r>
            <a:r>
              <a:rPr lang="tr-TR" dirty="0"/>
              <a:t> kişidir.</a:t>
            </a:r>
            <a:endParaRPr lang="zh-CN" altLang="zh-CN" dirty="0">
              <a:sym typeface="Calibri" pitchFamily="34" charset="0"/>
            </a:endParaRPr>
          </a:p>
        </p:txBody>
      </p:sp>
      <p:sp>
        <p:nvSpPr>
          <p:cNvPr id="2" name="AutoShape 14"/>
          <p:cNvSpPr>
            <a:spLocks/>
          </p:cNvSpPr>
          <p:nvPr/>
        </p:nvSpPr>
        <p:spPr bwMode="auto">
          <a:xfrm>
            <a:off x="8782050" y="4238625"/>
            <a:ext cx="2312988" cy="9794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855" y="0"/>
                </a:moveTo>
                <a:cubicBezTo>
                  <a:pt x="15800" y="5682"/>
                  <a:pt x="13425" y="9351"/>
                  <a:pt x="10800" y="9351"/>
                </a:cubicBezTo>
                <a:cubicBezTo>
                  <a:pt x="8174" y="9351"/>
                  <a:pt x="5799" y="5682"/>
                  <a:pt x="4744" y="0"/>
                </a:cubicBezTo>
                <a:lnTo>
                  <a:pt x="0" y="4926"/>
                </a:lnTo>
                <a:cubicBezTo>
                  <a:pt x="1881" y="15057"/>
                  <a:pt x="6119" y="21599"/>
                  <a:pt x="10800" y="21599"/>
                </a:cubicBezTo>
                <a:cubicBezTo>
                  <a:pt x="15480" y="21599"/>
                  <a:pt x="19718" y="15057"/>
                  <a:pt x="21599" y="4926"/>
                </a:cubicBezTo>
                <a:lnTo>
                  <a:pt x="16855" y="0"/>
                </a:lnTo>
                <a:close/>
              </a:path>
            </a:pathLst>
          </a:custGeom>
          <a:solidFill>
            <a:srgbClr val="78A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sp>
        <p:nvSpPr>
          <p:cNvPr id="17416" name="AutoShape 9"/>
          <p:cNvSpPr>
            <a:spLocks/>
          </p:cNvSpPr>
          <p:nvPr/>
        </p:nvSpPr>
        <p:spPr bwMode="auto">
          <a:xfrm>
            <a:off x="5091839" y="3169117"/>
            <a:ext cx="2373447" cy="10191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1"/>
            <a:r>
              <a:rPr lang="tr-TR" dirty="0"/>
              <a:t>Eğitim-öğretim süresi </a:t>
            </a:r>
            <a:r>
              <a:rPr lang="tr-TR" b="1" dirty="0"/>
              <a:t>hazırlık sınıfına </a:t>
            </a:r>
            <a:r>
              <a:rPr lang="tr-TR" dirty="0"/>
              <a:t>ilaveten </a:t>
            </a:r>
            <a:r>
              <a:rPr lang="tr-TR" b="1" dirty="0"/>
              <a:t>4 yıllık </a:t>
            </a:r>
            <a:r>
              <a:rPr lang="tr-TR" dirty="0"/>
              <a:t>lise eğitimini kapsamaktadır.</a:t>
            </a:r>
            <a:endParaRPr lang="zh-CN" altLang="zh-CN" dirty="0">
              <a:sym typeface="Calibri" pitchFamily="34" charset="0"/>
            </a:endParaRPr>
          </a:p>
        </p:txBody>
      </p:sp>
      <p:sp>
        <p:nvSpPr>
          <p:cNvPr id="7183" name="AutoShape 5"/>
          <p:cNvSpPr>
            <a:spLocks/>
          </p:cNvSpPr>
          <p:nvPr/>
        </p:nvSpPr>
        <p:spPr bwMode="auto">
          <a:xfrm>
            <a:off x="1632600" y="3013075"/>
            <a:ext cx="1957623" cy="1283018"/>
          </a:xfrm>
          <a:custGeom>
            <a:avLst/>
            <a:gdLst>
              <a:gd name="T0" fmla="*/ 86297642 w 21600"/>
              <a:gd name="T1" fmla="*/ 24014509 h 21600"/>
              <a:gd name="T2" fmla="*/ 86297642 w 21600"/>
              <a:gd name="T3" fmla="*/ 24014509 h 21600"/>
              <a:gd name="T4" fmla="*/ 86297642 w 21600"/>
              <a:gd name="T5" fmla="*/ 24014509 h 21600"/>
              <a:gd name="T6" fmla="*/ 86297642 w 21600"/>
              <a:gd name="T7" fmla="*/ 2401450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chemeClr val="bg1">
              <a:lumMod val="95000"/>
            </a:schemeClr>
          </a:solidFill>
          <a:ln w="25400">
            <a:noFill/>
            <a:round/>
            <a:headEnd/>
            <a:tailEnd/>
          </a:ln>
          <a:effectLst/>
        </p:spPr>
        <p:txBody>
          <a:bodyPr wrap="square" anchor="ctr">
            <a:noAutofit/>
          </a:bodyPr>
          <a:lstStyle/>
          <a:p>
            <a:pPr algn="ctr" eaLnBrk="1">
              <a:defRPr/>
            </a:pPr>
            <a:r>
              <a:rPr lang="tr-TR" dirty="0"/>
              <a:t>Okulumuzda </a:t>
            </a:r>
            <a:r>
              <a:rPr lang="tr-TR" b="1" dirty="0"/>
              <a:t>eşit ağırlıklı</a:t>
            </a:r>
            <a:r>
              <a:rPr lang="tr-TR" dirty="0"/>
              <a:t> alanında eğitim vermektedir.</a:t>
            </a:r>
            <a:endParaRPr lang="zh-CN" altLang="zh-CN" sz="900" b="1" dirty="0">
              <a:solidFill>
                <a:srgbClr val="000000"/>
              </a:solidFill>
              <a:latin typeface="Bodoni MT Black" panose="02070A03080606020203" pitchFamily="18" charset="0"/>
              <a:cs typeface="Helvetica" panose="020B0604020202020204" pitchFamily="34" charset="0"/>
              <a:sym typeface="Calibri" panose="020F0502020204030204" pitchFamily="34" charset="0"/>
            </a:endParaRPr>
          </a:p>
        </p:txBody>
      </p:sp>
      <p:sp>
        <p:nvSpPr>
          <p:cNvPr id="13" name="AutoShape 14">
            <a:extLst>
              <a:ext uri="{FF2B5EF4-FFF2-40B4-BE49-F238E27FC236}">
                <a16:creationId xmlns:a16="http://schemas.microsoft.com/office/drawing/2014/main" id="{2BB460D5-5F04-48DC-B9C2-A0519322DBAA}"/>
              </a:ext>
            </a:extLst>
          </p:cNvPr>
          <p:cNvSpPr>
            <a:spLocks/>
          </p:cNvSpPr>
          <p:nvPr/>
        </p:nvSpPr>
        <p:spPr bwMode="auto">
          <a:xfrm>
            <a:off x="5152298" y="4278452"/>
            <a:ext cx="2312988" cy="9794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855" y="0"/>
                </a:moveTo>
                <a:cubicBezTo>
                  <a:pt x="15800" y="5682"/>
                  <a:pt x="13425" y="9351"/>
                  <a:pt x="10800" y="9351"/>
                </a:cubicBezTo>
                <a:cubicBezTo>
                  <a:pt x="8174" y="9351"/>
                  <a:pt x="5799" y="5682"/>
                  <a:pt x="4744" y="0"/>
                </a:cubicBezTo>
                <a:lnTo>
                  <a:pt x="0" y="4926"/>
                </a:lnTo>
                <a:cubicBezTo>
                  <a:pt x="1881" y="15057"/>
                  <a:pt x="6119" y="21599"/>
                  <a:pt x="10800" y="21599"/>
                </a:cubicBezTo>
                <a:cubicBezTo>
                  <a:pt x="15480" y="21599"/>
                  <a:pt x="19718" y="15057"/>
                  <a:pt x="21599" y="4926"/>
                </a:cubicBezTo>
                <a:lnTo>
                  <a:pt x="16855" y="0"/>
                </a:lnTo>
                <a:close/>
              </a:path>
            </a:pathLst>
          </a:custGeom>
          <a:solidFill>
            <a:srgbClr val="EC77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a:solidFill>
                <a:schemeClr val="bg1"/>
              </a:solidFill>
              <a:latin typeface="微软雅黑" panose="020B0503020204020204" pitchFamily="34" charset="-122"/>
              <a:ea typeface="微软雅黑" panose="020B0503020204020204" pitchFamily="34" charset="-122"/>
            </a:endParaRPr>
          </a:p>
        </p:txBody>
      </p:sp>
      <p:sp>
        <p:nvSpPr>
          <p:cNvPr id="14" name="AutoShape 14">
            <a:extLst>
              <a:ext uri="{FF2B5EF4-FFF2-40B4-BE49-F238E27FC236}">
                <a16:creationId xmlns:a16="http://schemas.microsoft.com/office/drawing/2014/main" id="{DD9C7684-FD2C-4BB1-9A0C-96C0CADE32C5}"/>
              </a:ext>
            </a:extLst>
          </p:cNvPr>
          <p:cNvSpPr>
            <a:spLocks/>
          </p:cNvSpPr>
          <p:nvPr/>
        </p:nvSpPr>
        <p:spPr bwMode="auto">
          <a:xfrm>
            <a:off x="1461294" y="4231406"/>
            <a:ext cx="2312988" cy="97948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855" y="0"/>
                </a:moveTo>
                <a:cubicBezTo>
                  <a:pt x="15800" y="5682"/>
                  <a:pt x="13425" y="9351"/>
                  <a:pt x="10800" y="9351"/>
                </a:cubicBezTo>
                <a:cubicBezTo>
                  <a:pt x="8174" y="9351"/>
                  <a:pt x="5799" y="5682"/>
                  <a:pt x="4744" y="0"/>
                </a:cubicBezTo>
                <a:lnTo>
                  <a:pt x="0" y="4926"/>
                </a:lnTo>
                <a:cubicBezTo>
                  <a:pt x="1881" y="15057"/>
                  <a:pt x="6119" y="21599"/>
                  <a:pt x="10800" y="21599"/>
                </a:cubicBezTo>
                <a:cubicBezTo>
                  <a:pt x="15480" y="21599"/>
                  <a:pt x="19718" y="15057"/>
                  <a:pt x="21599" y="4926"/>
                </a:cubicBezTo>
                <a:lnTo>
                  <a:pt x="16855" y="0"/>
                </a:lnTo>
                <a:close/>
              </a:path>
            </a:pathLst>
          </a:custGeom>
          <a:solidFill>
            <a:srgbClr val="F5BA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600"/>
                                  </p:stCondLst>
                                  <p:childTnLst>
                                    <p:set>
                                      <p:cBhvr>
                                        <p:cTn id="6" dur="1" fill="hold">
                                          <p:stCondLst>
                                            <p:cond delay="0"/>
                                          </p:stCondLst>
                                        </p:cTn>
                                        <p:tgtEl>
                                          <p:spTgt spid="6145"/>
                                        </p:tgtEl>
                                        <p:attrNameLst>
                                          <p:attrName>style.visibility</p:attrName>
                                        </p:attrNameLst>
                                      </p:cBhvr>
                                      <p:to>
                                        <p:strVal val="visible"/>
                                      </p:to>
                                    </p:set>
                                    <p:anim calcmode="lin" valueType="num">
                                      <p:cBhvr>
                                        <p:cTn id="7" dur="500" fill="hold"/>
                                        <p:tgtEl>
                                          <p:spTgt spid="6145"/>
                                        </p:tgtEl>
                                        <p:attrNameLst>
                                          <p:attrName>ppt_w</p:attrName>
                                        </p:attrNameLst>
                                      </p:cBhvr>
                                      <p:tavLst>
                                        <p:tav tm="0">
                                          <p:val>
                                            <p:strVal val="4*#ppt_w"/>
                                          </p:val>
                                        </p:tav>
                                        <p:tav tm="100000">
                                          <p:val>
                                            <p:strVal val="#ppt_w"/>
                                          </p:val>
                                        </p:tav>
                                      </p:tavLst>
                                    </p:anim>
                                    <p:anim calcmode="lin" valueType="num">
                                      <p:cBhvr>
                                        <p:cTn id="8" dur="500" fill="hold"/>
                                        <p:tgtEl>
                                          <p:spTgt spid="614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
          <p:cNvSpPr>
            <a:spLocks/>
          </p:cNvSpPr>
          <p:nvPr/>
        </p:nvSpPr>
        <p:spPr bwMode="auto">
          <a:xfrm>
            <a:off x="8740775" y="1946275"/>
            <a:ext cx="1452563" cy="3209925"/>
          </a:xfrm>
          <a:prstGeom prst="triangle">
            <a:avLst>
              <a:gd name="adj" fmla="val 50000"/>
            </a:avLst>
          </a:prstGeom>
          <a:solidFill>
            <a:srgbClr val="78A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6600" b="1">
              <a:solidFill>
                <a:schemeClr val="bg1"/>
              </a:solidFill>
              <a:latin typeface="微软雅黑" panose="020B0503020204020204" pitchFamily="34" charset="-122"/>
              <a:ea typeface="微软雅黑" panose="020B0503020204020204" pitchFamily="34" charset="-122"/>
              <a:sym typeface="Bodoni MT Black" panose="02070A03080606020203" pitchFamily="18" charset="0"/>
            </a:endParaRPr>
          </a:p>
        </p:txBody>
      </p:sp>
      <p:sp>
        <p:nvSpPr>
          <p:cNvPr id="20483" name="AutoShape 2"/>
          <p:cNvSpPr>
            <a:spLocks/>
          </p:cNvSpPr>
          <p:nvPr/>
        </p:nvSpPr>
        <p:spPr bwMode="auto">
          <a:xfrm>
            <a:off x="1692275" y="2695575"/>
            <a:ext cx="2239963" cy="2460625"/>
          </a:xfrm>
          <a:prstGeom prst="triangle">
            <a:avLst>
              <a:gd name="adj" fmla="val 50000"/>
            </a:avLst>
          </a:prstGeom>
          <a:solidFill>
            <a:srgbClr val="EC7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6600" b="1">
              <a:solidFill>
                <a:schemeClr val="bg1"/>
              </a:solidFill>
              <a:latin typeface="微软雅黑" panose="020B0503020204020204" pitchFamily="34" charset="-122"/>
              <a:ea typeface="微软雅黑" panose="020B0503020204020204" pitchFamily="34" charset="-122"/>
              <a:sym typeface="Bodoni MT Black" panose="02070A03080606020203" pitchFamily="18" charset="0"/>
            </a:endParaRPr>
          </a:p>
        </p:txBody>
      </p:sp>
      <p:sp>
        <p:nvSpPr>
          <p:cNvPr id="27652" name="AutoShape 3"/>
          <p:cNvSpPr>
            <a:spLocks/>
          </p:cNvSpPr>
          <p:nvPr/>
        </p:nvSpPr>
        <p:spPr bwMode="auto">
          <a:xfrm>
            <a:off x="3619500" y="3340100"/>
            <a:ext cx="1855788" cy="1816100"/>
          </a:xfrm>
          <a:prstGeom prst="triangle">
            <a:avLst>
              <a:gd name="adj" fmla="val 50000"/>
            </a:avLst>
          </a:prstGeom>
          <a:solidFill>
            <a:srgbClr val="EB5F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66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0485" name="AutoShape 4"/>
          <p:cNvSpPr>
            <a:spLocks/>
          </p:cNvSpPr>
          <p:nvPr/>
        </p:nvSpPr>
        <p:spPr bwMode="auto">
          <a:xfrm>
            <a:off x="5224463" y="2346325"/>
            <a:ext cx="1768475" cy="2809875"/>
          </a:xfrm>
          <a:prstGeom prst="triangle">
            <a:avLst>
              <a:gd name="adj" fmla="val 50000"/>
            </a:avLst>
          </a:prstGeom>
          <a:solidFill>
            <a:srgbClr val="E99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6600" b="1">
              <a:solidFill>
                <a:schemeClr val="bg1"/>
              </a:solidFill>
              <a:latin typeface="微软雅黑" panose="020B0503020204020204" pitchFamily="34" charset="-122"/>
              <a:ea typeface="微软雅黑" panose="020B0503020204020204" pitchFamily="34" charset="-122"/>
              <a:sym typeface="Bodoni MT Black" panose="02070A03080606020203" pitchFamily="18" charset="0"/>
            </a:endParaRPr>
          </a:p>
        </p:txBody>
      </p:sp>
      <p:sp>
        <p:nvSpPr>
          <p:cNvPr id="27654" name="AutoShape 5"/>
          <p:cNvSpPr>
            <a:spLocks/>
          </p:cNvSpPr>
          <p:nvPr/>
        </p:nvSpPr>
        <p:spPr bwMode="auto">
          <a:xfrm>
            <a:off x="6832600" y="2659063"/>
            <a:ext cx="2027238" cy="2497137"/>
          </a:xfrm>
          <a:prstGeom prst="triangle">
            <a:avLst>
              <a:gd name="adj" fmla="val 50000"/>
            </a:avLst>
          </a:prstGeom>
          <a:solidFill>
            <a:srgbClr val="7E82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16600" b="1">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583" name="AutoShape 6"/>
          <p:cNvSpPr>
            <a:spLocks/>
          </p:cNvSpPr>
          <p:nvPr/>
        </p:nvSpPr>
        <p:spPr bwMode="auto">
          <a:xfrm>
            <a:off x="1692275" y="5437188"/>
            <a:ext cx="1835150" cy="3698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tr-TR" altLang="zh-CN" dirty="0">
                <a:solidFill>
                  <a:srgbClr val="000000"/>
                </a:solidFill>
                <a:latin typeface="微软雅黑" pitchFamily="34" charset="-122"/>
                <a:ea typeface="微软雅黑" pitchFamily="34" charset="-122"/>
                <a:cs typeface="Helvetica" pitchFamily="34" charset="0"/>
                <a:sym typeface="微软雅黑" pitchFamily="34" charset="-122"/>
              </a:rPr>
              <a:t>52 </a:t>
            </a:r>
          </a:p>
          <a:p>
            <a:pPr algn="ctr" eaLnBrk="1"/>
            <a:r>
              <a:rPr lang="tr-TR" altLang="zh-CN" sz="1100" dirty="0">
                <a:solidFill>
                  <a:srgbClr val="000000"/>
                </a:solidFill>
                <a:latin typeface="微软雅黑" pitchFamily="34" charset="-122"/>
                <a:ea typeface="微软雅黑" pitchFamily="34" charset="-122"/>
                <a:cs typeface="Helvetica" pitchFamily="34" charset="0"/>
                <a:sym typeface="微软雅黑" pitchFamily="34" charset="-122"/>
              </a:rPr>
              <a:t>ULUSLARARASI İLİŞKİLER</a:t>
            </a:r>
            <a:endParaRPr lang="zh-CN" sz="1100" dirty="0">
              <a:solidFill>
                <a:srgbClr val="000000"/>
              </a:solidFill>
              <a:cs typeface="Helvetica" pitchFamily="34" charset="0"/>
              <a:sym typeface="Calibri" pitchFamily="34" charset="0"/>
            </a:endParaRPr>
          </a:p>
        </p:txBody>
      </p:sp>
      <p:sp>
        <p:nvSpPr>
          <p:cNvPr id="24584" name="AutoShape 7"/>
          <p:cNvSpPr>
            <a:spLocks/>
          </p:cNvSpPr>
          <p:nvPr/>
        </p:nvSpPr>
        <p:spPr bwMode="auto">
          <a:xfrm>
            <a:off x="4006850" y="5437188"/>
            <a:ext cx="1081088" cy="3698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tr-TR" altLang="zh-CN" dirty="0">
                <a:solidFill>
                  <a:srgbClr val="000000"/>
                </a:solidFill>
                <a:latin typeface="微软雅黑" pitchFamily="34" charset="-122"/>
                <a:ea typeface="微软雅黑" pitchFamily="34" charset="-122"/>
                <a:cs typeface="Helvetica" pitchFamily="34" charset="0"/>
                <a:sym typeface="微软雅黑" pitchFamily="34" charset="-122"/>
              </a:rPr>
              <a:t>45 </a:t>
            </a:r>
          </a:p>
          <a:p>
            <a:pPr algn="ctr" eaLnBrk="1"/>
            <a:r>
              <a:rPr lang="tr-TR" altLang="zh-CN" sz="1100" dirty="0">
                <a:solidFill>
                  <a:srgbClr val="000000"/>
                </a:solidFill>
                <a:latin typeface="微软雅黑" pitchFamily="34" charset="-122"/>
                <a:ea typeface="微软雅黑" pitchFamily="34" charset="-122"/>
                <a:cs typeface="Helvetica" pitchFamily="34" charset="0"/>
                <a:sym typeface="微软雅黑" pitchFamily="34" charset="-122"/>
              </a:rPr>
              <a:t>İŞLETME</a:t>
            </a:r>
            <a:endParaRPr lang="zh-CN" sz="1100" dirty="0">
              <a:solidFill>
                <a:srgbClr val="000000"/>
              </a:solidFill>
              <a:cs typeface="Helvetica" pitchFamily="34" charset="0"/>
              <a:sym typeface="Calibri" pitchFamily="34" charset="0"/>
            </a:endParaRPr>
          </a:p>
        </p:txBody>
      </p:sp>
      <p:sp>
        <p:nvSpPr>
          <p:cNvPr id="24585" name="AutoShape 8"/>
          <p:cNvSpPr>
            <a:spLocks/>
          </p:cNvSpPr>
          <p:nvPr/>
        </p:nvSpPr>
        <p:spPr bwMode="auto">
          <a:xfrm>
            <a:off x="5567363" y="5437188"/>
            <a:ext cx="1082675" cy="3698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tr-TR" altLang="zh-CN" dirty="0">
                <a:solidFill>
                  <a:srgbClr val="000000"/>
                </a:solidFill>
                <a:latin typeface="微软雅黑" pitchFamily="34" charset="-122"/>
                <a:ea typeface="微软雅黑" pitchFamily="34" charset="-122"/>
                <a:cs typeface="Helvetica" pitchFamily="34" charset="0"/>
                <a:sym typeface="微软雅黑" pitchFamily="34" charset="-122"/>
              </a:rPr>
              <a:t>68 </a:t>
            </a:r>
            <a:r>
              <a:rPr lang="tr-TR" altLang="zh-CN" sz="1100" dirty="0">
                <a:solidFill>
                  <a:srgbClr val="000000"/>
                </a:solidFill>
                <a:latin typeface="微软雅黑" pitchFamily="34" charset="-122"/>
                <a:ea typeface="微软雅黑" pitchFamily="34" charset="-122"/>
                <a:cs typeface="Helvetica" pitchFamily="34" charset="0"/>
                <a:sym typeface="微软雅黑" pitchFamily="34" charset="-122"/>
              </a:rPr>
              <a:t>ÖĞRETMENLİK</a:t>
            </a:r>
            <a:endParaRPr lang="zh-CN" dirty="0">
              <a:solidFill>
                <a:srgbClr val="000000"/>
              </a:solidFill>
              <a:cs typeface="Helvetica" pitchFamily="34" charset="0"/>
              <a:sym typeface="Calibri" pitchFamily="34" charset="0"/>
            </a:endParaRPr>
          </a:p>
        </p:txBody>
      </p:sp>
      <p:sp>
        <p:nvSpPr>
          <p:cNvPr id="24586" name="AutoShape 9"/>
          <p:cNvSpPr>
            <a:spLocks/>
          </p:cNvSpPr>
          <p:nvPr/>
        </p:nvSpPr>
        <p:spPr bwMode="auto">
          <a:xfrm>
            <a:off x="7304088" y="5437188"/>
            <a:ext cx="1185394" cy="3698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tr-TR" altLang="zh-CN" dirty="0">
                <a:solidFill>
                  <a:srgbClr val="000000"/>
                </a:solidFill>
                <a:latin typeface="微软雅黑" pitchFamily="34" charset="-122"/>
                <a:ea typeface="微软雅黑" pitchFamily="34" charset="-122"/>
                <a:cs typeface="Helvetica" pitchFamily="34" charset="0"/>
                <a:sym typeface="微软雅黑" pitchFamily="34" charset="-122"/>
              </a:rPr>
              <a:t>43 </a:t>
            </a:r>
          </a:p>
          <a:p>
            <a:pPr algn="ctr" eaLnBrk="1"/>
            <a:r>
              <a:rPr lang="tr-TR" altLang="zh-CN" sz="1100" dirty="0">
                <a:solidFill>
                  <a:srgbClr val="000000"/>
                </a:solidFill>
                <a:latin typeface="微软雅黑" pitchFamily="34" charset="-122"/>
                <a:ea typeface="微软雅黑" pitchFamily="34" charset="-122"/>
                <a:cs typeface="Helvetica" pitchFamily="34" charset="0"/>
                <a:sym typeface="微软雅黑" pitchFamily="34" charset="-122"/>
              </a:rPr>
              <a:t>KAMU YÖNETİMİ</a:t>
            </a:r>
            <a:endParaRPr lang="zh-CN" sz="1100" dirty="0">
              <a:solidFill>
                <a:srgbClr val="000000"/>
              </a:solidFill>
              <a:cs typeface="Helvetica" pitchFamily="34" charset="0"/>
              <a:sym typeface="Calibri" pitchFamily="34" charset="0"/>
            </a:endParaRPr>
          </a:p>
        </p:txBody>
      </p:sp>
      <p:sp>
        <p:nvSpPr>
          <p:cNvPr id="24587" name="AutoShape 10"/>
          <p:cNvSpPr>
            <a:spLocks/>
          </p:cNvSpPr>
          <p:nvPr/>
        </p:nvSpPr>
        <p:spPr bwMode="auto">
          <a:xfrm>
            <a:off x="8934450" y="5437188"/>
            <a:ext cx="1081088" cy="3698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r>
              <a:rPr lang="tr-TR" altLang="zh-CN" dirty="0">
                <a:solidFill>
                  <a:srgbClr val="000000"/>
                </a:solidFill>
                <a:latin typeface="微软雅黑" pitchFamily="34" charset="-122"/>
                <a:ea typeface="微软雅黑" pitchFamily="34" charset="-122"/>
                <a:cs typeface="Helvetica" pitchFamily="34" charset="0"/>
                <a:sym typeface="微软雅黑" pitchFamily="34" charset="-122"/>
              </a:rPr>
              <a:t>184 </a:t>
            </a:r>
          </a:p>
          <a:p>
            <a:pPr algn="ctr" eaLnBrk="1"/>
            <a:r>
              <a:rPr lang="tr-TR" altLang="zh-CN" sz="1100" dirty="0">
                <a:solidFill>
                  <a:srgbClr val="000000"/>
                </a:solidFill>
                <a:latin typeface="微软雅黑" pitchFamily="34" charset="-122"/>
                <a:ea typeface="微软雅黑" pitchFamily="34" charset="-122"/>
                <a:cs typeface="Helvetica" pitchFamily="34" charset="0"/>
                <a:sym typeface="微软雅黑" pitchFamily="34" charset="-122"/>
              </a:rPr>
              <a:t>HUKUK</a:t>
            </a:r>
            <a:endParaRPr lang="zh-CN" dirty="0">
              <a:solidFill>
                <a:srgbClr val="000000"/>
              </a:solidFill>
              <a:cs typeface="Helvetica" pitchFamily="34" charset="0"/>
              <a:sym typeface="Calibri" pitchFamily="34" charset="0"/>
            </a:endParaRPr>
          </a:p>
        </p:txBody>
      </p:sp>
      <p:sp>
        <p:nvSpPr>
          <p:cNvPr id="12299" name="AutoShape 11"/>
          <p:cNvSpPr>
            <a:spLocks/>
          </p:cNvSpPr>
          <p:nvPr/>
        </p:nvSpPr>
        <p:spPr bwMode="auto">
          <a:xfrm>
            <a:off x="2039938" y="915988"/>
            <a:ext cx="7258066" cy="6953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pPr eaLnBrk="1"/>
            <a:r>
              <a:rPr lang="tr-TR" altLang="zh-CN" sz="3200" b="1" dirty="0">
                <a:solidFill>
                  <a:srgbClr val="000000"/>
                </a:solidFill>
                <a:latin typeface="微软雅黑" pitchFamily="34" charset="-122"/>
                <a:ea typeface="微软雅黑" pitchFamily="34" charset="-122"/>
                <a:cs typeface="Helvetica" pitchFamily="34" charset="0"/>
                <a:sym typeface="微软雅黑" pitchFamily="34" charset="-122"/>
              </a:rPr>
              <a:t>784 Mezunumuz hayata atılıyor …</a:t>
            </a:r>
            <a:endParaRPr lang="zh-CN" sz="1100" dirty="0">
              <a:solidFill>
                <a:srgbClr val="000000"/>
              </a:solidFill>
              <a:cs typeface="Helvetica" pitchFamily="34" charset="0"/>
              <a:sym typeface="Calibri" pitchFamily="34" charset="0"/>
            </a:endParaRPr>
          </a:p>
        </p:txBody>
      </p:sp>
      <p:sp>
        <p:nvSpPr>
          <p:cNvPr id="24589" name="AutoShape 12"/>
          <p:cNvSpPr>
            <a:spLocks/>
          </p:cNvSpPr>
          <p:nvPr/>
        </p:nvSpPr>
        <p:spPr bwMode="auto">
          <a:xfrm>
            <a:off x="2039938" y="1747838"/>
            <a:ext cx="7758580" cy="2873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pPr eaLnBrk="1"/>
            <a:r>
              <a:rPr lang="tr-TR" sz="1600" dirty="0"/>
              <a:t>784mezun öğrencimizden 184 öğrencimiz hukuk bölümünü tercih etmişlerdir. Mezunlarımız Hukuk, Öğretmenlik (68), Siyaset Bilimi ve Kamu Yönetimi (43), Uluslararası İlişkiler (52), Psikoloji (46), İşletme(45), Sosyoloji, Felsefe, PDR, İktisat, Coğrafya, Tarih ve Türk Dili ve Edebiyatı bölümlerini tercih etmektedir. </a:t>
            </a:r>
            <a:endParaRPr lang="zh-CN" dirty="0">
              <a:solidFill>
                <a:srgbClr val="000000"/>
              </a:solidFill>
              <a:cs typeface="Helvetica" pitchFamily="34" charset="0"/>
              <a:sym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600"/>
                                  </p:stCondLst>
                                  <p:childTnLst>
                                    <p:set>
                                      <p:cBhvr>
                                        <p:cTn id="6" dur="1" fill="hold">
                                          <p:stCondLst>
                                            <p:cond delay="0"/>
                                          </p:stCondLst>
                                        </p:cTn>
                                        <p:tgtEl>
                                          <p:spTgt spid="12299"/>
                                        </p:tgtEl>
                                        <p:attrNameLst>
                                          <p:attrName>style.visibility</p:attrName>
                                        </p:attrNameLst>
                                      </p:cBhvr>
                                      <p:to>
                                        <p:strVal val="visible"/>
                                      </p:to>
                                    </p:set>
                                    <p:anim calcmode="lin" valueType="num">
                                      <p:cBhvr>
                                        <p:cTn id="7" dur="500" fill="hold"/>
                                        <p:tgtEl>
                                          <p:spTgt spid="12299"/>
                                        </p:tgtEl>
                                        <p:attrNameLst>
                                          <p:attrName>ppt_w</p:attrName>
                                        </p:attrNameLst>
                                      </p:cBhvr>
                                      <p:tavLst>
                                        <p:tav tm="0">
                                          <p:val>
                                            <p:strVal val="4*#ppt_w"/>
                                          </p:val>
                                        </p:tav>
                                        <p:tav tm="100000">
                                          <p:val>
                                            <p:strVal val="#ppt_w"/>
                                          </p:val>
                                        </p:tav>
                                      </p:tavLst>
                                    </p:anim>
                                    <p:anim calcmode="lin" valueType="num">
                                      <p:cBhvr>
                                        <p:cTn id="8" dur="500" fill="hold"/>
                                        <p:tgtEl>
                                          <p:spTgt spid="1229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Resim 6" descr="metin, menü, Majorelle Blue, mavi içeren bir resim&#10;&#10;Açıklama otomatik olarak oluşturuldu">
            <a:extLst>
              <a:ext uri="{FF2B5EF4-FFF2-40B4-BE49-F238E27FC236}">
                <a16:creationId xmlns:a16="http://schemas.microsoft.com/office/drawing/2014/main" id="{7E86A3D1-313E-8BD5-D271-1F2D5FE14ED9}"/>
              </a:ext>
            </a:extLst>
          </p:cNvPr>
          <p:cNvPicPr>
            <a:picLocks noChangeAspect="1"/>
          </p:cNvPicPr>
          <p:nvPr/>
        </p:nvPicPr>
        <p:blipFill rotWithShape="1">
          <a:blip r:embed="rId2">
            <a:extLst>
              <a:ext uri="{28A0092B-C50C-407E-A947-70E740481C1C}">
                <a14:useLocalDpi xmlns:a14="http://schemas.microsoft.com/office/drawing/2010/main" val="0"/>
              </a:ext>
            </a:extLst>
          </a:blip>
          <a:srcRect t="16586" r="1" b="13625"/>
          <a:stretch/>
        </p:blipFill>
        <p:spPr>
          <a:xfrm>
            <a:off x="-1" y="10"/>
            <a:ext cx="7370057" cy="6857990"/>
          </a:xfrm>
          <a:prstGeom prst="rect">
            <a:avLst/>
          </a:prstGeom>
        </p:spPr>
      </p:pic>
      <p:pic>
        <p:nvPicPr>
          <p:cNvPr id="5" name="Resim 4" descr="metin, menü içeren bir resim&#10;&#10;Açıklama otomatik olarak oluşturuldu">
            <a:extLst>
              <a:ext uri="{FF2B5EF4-FFF2-40B4-BE49-F238E27FC236}">
                <a16:creationId xmlns:a16="http://schemas.microsoft.com/office/drawing/2014/main" id="{7DBD0374-BA38-85A4-34FA-7CF66499F81F}"/>
              </a:ext>
            </a:extLst>
          </p:cNvPr>
          <p:cNvPicPr>
            <a:picLocks noChangeAspect="1"/>
          </p:cNvPicPr>
          <p:nvPr/>
        </p:nvPicPr>
        <p:blipFill rotWithShape="1">
          <a:blip r:embed="rId3">
            <a:extLst>
              <a:ext uri="{28A0092B-C50C-407E-A947-70E740481C1C}">
                <a14:useLocalDpi xmlns:a14="http://schemas.microsoft.com/office/drawing/2010/main" val="0"/>
              </a:ext>
            </a:extLst>
          </a:blip>
          <a:srcRect t="6586" r="-3" b="18946"/>
          <a:stretch/>
        </p:blipFill>
        <p:spPr>
          <a:xfrm>
            <a:off x="7534656" y="82296"/>
            <a:ext cx="4657344" cy="3346704"/>
          </a:xfrm>
          <a:prstGeom prst="rect">
            <a:avLst/>
          </a:prstGeom>
        </p:spPr>
      </p:pic>
      <p:pic>
        <p:nvPicPr>
          <p:cNvPr id="3" name="Resim 2" descr="metin, poster, kitap, uçucu; el ilanı içeren bir resim&#10;&#10;Açıklama otomatik olarak oluşturuldu">
            <a:extLst>
              <a:ext uri="{FF2B5EF4-FFF2-40B4-BE49-F238E27FC236}">
                <a16:creationId xmlns:a16="http://schemas.microsoft.com/office/drawing/2014/main" id="{20F23CF2-989A-C7BB-7523-9746D4C0FA0D}"/>
              </a:ext>
            </a:extLst>
          </p:cNvPr>
          <p:cNvPicPr>
            <a:picLocks noChangeAspect="1"/>
          </p:cNvPicPr>
          <p:nvPr/>
        </p:nvPicPr>
        <p:blipFill rotWithShape="1">
          <a:blip r:embed="rId4">
            <a:extLst>
              <a:ext uri="{28A0092B-C50C-407E-A947-70E740481C1C}">
                <a14:useLocalDpi xmlns:a14="http://schemas.microsoft.com/office/drawing/2010/main" val="0"/>
              </a:ext>
            </a:extLst>
          </a:blip>
          <a:srcRect t="8670" r="-3" b="18002"/>
          <a:stretch/>
        </p:blipFill>
        <p:spPr>
          <a:xfrm>
            <a:off x="7534654" y="3511296"/>
            <a:ext cx="4657346" cy="3346704"/>
          </a:xfrm>
          <a:prstGeom prst="rect">
            <a:avLst/>
          </a:prstGeom>
        </p:spPr>
      </p:pic>
    </p:spTree>
    <p:extLst>
      <p:ext uri="{BB962C8B-B14F-4D97-AF65-F5344CB8AC3E}">
        <p14:creationId xmlns:p14="http://schemas.microsoft.com/office/powerpoint/2010/main" val="1620927401"/>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DEĞERLENDİRMELER\fotolar 2019\mezuniyet\DSC_7447.JPG">
            <a:extLst>
              <a:ext uri="{FF2B5EF4-FFF2-40B4-BE49-F238E27FC236}">
                <a16:creationId xmlns:a16="http://schemas.microsoft.com/office/drawing/2014/main" id="{D8667B79-6F5A-480E-81EF-045D17FC7AC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81" r="2147" b="1"/>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7EFC4FA9-3399-4894-B3E7-280D0FE18B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 r="1" b="1"/>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10242" name="Picture 2" descr="C:\Users\nevin\Desktop\284431036_147047654566100_397198192536643117_n.webp"/>
          <p:cNvPicPr>
            <a:picLocks noChangeAspect="1" noChangeArrowheads="1"/>
          </p:cNvPicPr>
          <p:nvPr/>
        </p:nvPicPr>
        <p:blipFill rotWithShape="1">
          <a:blip r:embed="rId4"/>
          <a:srcRect t="13236" r="3" b="12696"/>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p:spPr>
      </p:pic>
    </p:spTree>
    <p:extLst>
      <p:ext uri="{BB962C8B-B14F-4D97-AF65-F5344CB8AC3E}">
        <p14:creationId xmlns:p14="http://schemas.microsoft.com/office/powerpoint/2010/main" val="4273661026"/>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descr="giyim, kişi, şahıs, grup, insanlar içeren bir resim&#10;&#10;Açıklama otomatik olarak oluşturuldu">
            <a:extLst>
              <a:ext uri="{FF2B5EF4-FFF2-40B4-BE49-F238E27FC236}">
                <a16:creationId xmlns:a16="http://schemas.microsoft.com/office/drawing/2014/main" id="{C60921C9-D684-BBA5-3A6E-1AD3C1321DF8}"/>
              </a:ext>
            </a:extLst>
          </p:cNvPr>
          <p:cNvPicPr>
            <a:picLocks noChangeAspect="1"/>
          </p:cNvPicPr>
          <p:nvPr/>
        </p:nvPicPr>
        <p:blipFill rotWithShape="1">
          <a:blip r:embed="rId2">
            <a:extLst>
              <a:ext uri="{28A0092B-C50C-407E-A947-70E740481C1C}">
                <a14:useLocalDpi xmlns:a14="http://schemas.microsoft.com/office/drawing/2010/main" val="0"/>
              </a:ext>
            </a:extLst>
          </a:blip>
          <a:srcRect r="-3" b="1565"/>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6" name="Resim 5" descr="bina, kişi, şahıs, giyim, grup içeren bir resim&#10;&#10;Açıklama otomatik olarak oluşturuldu">
            <a:extLst>
              <a:ext uri="{FF2B5EF4-FFF2-40B4-BE49-F238E27FC236}">
                <a16:creationId xmlns:a16="http://schemas.microsoft.com/office/drawing/2014/main" id="{790EA20D-FB34-636B-2002-C5F3B0451D66}"/>
              </a:ext>
            </a:extLst>
          </p:cNvPr>
          <p:cNvPicPr>
            <a:picLocks noChangeAspect="1"/>
          </p:cNvPicPr>
          <p:nvPr/>
        </p:nvPicPr>
        <p:blipFill rotWithShape="1">
          <a:blip r:embed="rId3">
            <a:extLst>
              <a:ext uri="{28A0092B-C50C-407E-A947-70E740481C1C}">
                <a14:useLocalDpi xmlns:a14="http://schemas.microsoft.com/office/drawing/2010/main" val="0"/>
              </a:ext>
            </a:extLst>
          </a:blip>
          <a:srcRect t="24176" b="20274"/>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 name="Resim 3" descr="dış mekan, ağaç, giyim, kişi, şahıs içeren bir resim&#10;&#10;Açıklama otomatik olarak oluşturuldu">
            <a:extLst>
              <a:ext uri="{FF2B5EF4-FFF2-40B4-BE49-F238E27FC236}">
                <a16:creationId xmlns:a16="http://schemas.microsoft.com/office/drawing/2014/main" id="{CDEDFCBE-F37E-628E-744B-E7A0B3451416}"/>
              </a:ext>
            </a:extLst>
          </p:cNvPr>
          <p:cNvPicPr>
            <a:picLocks noChangeAspect="1"/>
          </p:cNvPicPr>
          <p:nvPr/>
        </p:nvPicPr>
        <p:blipFill rotWithShape="1">
          <a:blip r:embed="rId4">
            <a:extLst>
              <a:ext uri="{28A0092B-C50C-407E-A947-70E740481C1C}">
                <a14:useLocalDpi xmlns:a14="http://schemas.microsoft.com/office/drawing/2010/main" val="0"/>
              </a:ext>
            </a:extLst>
          </a:blip>
          <a:srcRect l="9386" r="17584" b="-1"/>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2601781625"/>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509963" y="2415941"/>
            <a:ext cx="4948237" cy="1678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sz="4400" b="1" dirty="0">
                <a:solidFill>
                  <a:srgbClr val="000066"/>
                </a:solidFill>
                <a:latin typeface="Gabriola" panose="04040605051002020D02" pitchFamily="82" charset="0"/>
              </a:rPr>
              <a:t>İyi ki Antalya </a:t>
            </a:r>
            <a:r>
              <a:rPr lang="tr-TR" sz="4400" b="1" dirty="0" err="1">
                <a:solidFill>
                  <a:srgbClr val="000066"/>
                </a:solidFill>
                <a:latin typeface="Gabriola" panose="04040605051002020D02" pitchFamily="82" charset="0"/>
              </a:rPr>
              <a:t>Erünal</a:t>
            </a:r>
            <a:r>
              <a:rPr lang="tr-TR" sz="4400" b="1" dirty="0">
                <a:solidFill>
                  <a:srgbClr val="000066"/>
                </a:solidFill>
                <a:latin typeface="Gabriola" panose="04040605051002020D02" pitchFamily="82" charset="0"/>
              </a:rPr>
              <a:t> SBL, İyi ki </a:t>
            </a:r>
            <a:r>
              <a:rPr lang="tr-TR" sz="4800" b="1" dirty="0">
                <a:solidFill>
                  <a:srgbClr val="000066"/>
                </a:solidFill>
                <a:latin typeface="Gabriola" panose="04040605051002020D02" pitchFamily="82" charset="0"/>
              </a:rPr>
              <a:t>…</a:t>
            </a:r>
            <a:endParaRPr lang="en-US" altLang="zh-CN" sz="4800" b="1" kern="100" dirty="0">
              <a:solidFill>
                <a:srgbClr val="000066"/>
              </a:solidFill>
              <a:latin typeface="Gabriola" panose="04040605051002020D02" pitchFamily="82" charset="0"/>
              <a:ea typeface="微软雅黑" panose="020B0503020204020204" pitchFamily="34" charset="-122"/>
            </a:endParaRPr>
          </a:p>
        </p:txBody>
      </p:sp>
      <p:cxnSp>
        <p:nvCxnSpPr>
          <p:cNvPr id="7" name="直接连接符 6"/>
          <p:cNvCxnSpPr/>
          <p:nvPr/>
        </p:nvCxnSpPr>
        <p:spPr>
          <a:xfrm>
            <a:off x="3635476" y="3919036"/>
            <a:ext cx="4679950" cy="23812"/>
          </a:xfrm>
          <a:prstGeom prst="line">
            <a:avLst/>
          </a:prstGeom>
          <a:ln w="22225" cmpd="thinThick"/>
        </p:spPr>
        <p:style>
          <a:lnRef idx="1">
            <a:schemeClr val="accent2"/>
          </a:lnRef>
          <a:fillRef idx="0">
            <a:schemeClr val="accent2"/>
          </a:fillRef>
          <a:effectRef idx="0">
            <a:schemeClr val="accent2"/>
          </a:effectRef>
          <a:fontRef idx="minor">
            <a:schemeClr val="tx1"/>
          </a:fontRef>
        </p:style>
      </p:cxnSp>
      <p:pic>
        <p:nvPicPr>
          <p:cNvPr id="5" name="Resim 4">
            <a:extLst>
              <a:ext uri="{FF2B5EF4-FFF2-40B4-BE49-F238E27FC236}">
                <a16:creationId xmlns:a16="http://schemas.microsoft.com/office/drawing/2014/main" id="{83109D6F-433B-43F0-836D-9FE418F877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6608" y="171588"/>
            <a:ext cx="2094946" cy="2244353"/>
          </a:xfrm>
          <a:prstGeom prst="rect">
            <a:avLst/>
          </a:prstGeom>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542088" y="3429000"/>
            <a:ext cx="3451225" cy="879475"/>
          </a:xfrm>
          <a:prstGeom prst="rect">
            <a:avLst/>
          </a:prstGeom>
          <a:solidFill>
            <a:srgbClr val="F5BD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4000" b="1" dirty="0">
                <a:solidFill>
                  <a:schemeClr val="bg1"/>
                </a:solidFill>
                <a:latin typeface="微软雅黑" panose="020B0503020204020204" pitchFamily="34" charset="-122"/>
                <a:ea typeface="微软雅黑" panose="020B0503020204020204" pitchFamily="34" charset="-122"/>
              </a:rPr>
              <a:t>67</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3092450" y="4922838"/>
            <a:ext cx="2617788" cy="879475"/>
          </a:xfrm>
          <a:prstGeom prst="rect">
            <a:avLst/>
          </a:prstGeom>
          <a:solidFill>
            <a:srgbClr val="EB5F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4000" b="1" dirty="0">
                <a:solidFill>
                  <a:schemeClr val="bg1"/>
                </a:solidFill>
                <a:latin typeface="微软雅黑" panose="020B0503020204020204" pitchFamily="34" charset="-122"/>
                <a:ea typeface="微软雅黑" panose="020B0503020204020204" pitchFamily="34" charset="-122"/>
              </a:rPr>
              <a:t>TOPLAM</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5710238" y="4922838"/>
            <a:ext cx="4283075" cy="879475"/>
          </a:xfrm>
          <a:prstGeom prst="rect">
            <a:avLst/>
          </a:prstGeom>
          <a:solidFill>
            <a:srgbClr val="78A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4000" b="1" dirty="0">
                <a:solidFill>
                  <a:schemeClr val="bg1"/>
                </a:solidFill>
                <a:latin typeface="微软雅黑" panose="020B0503020204020204" pitchFamily="34" charset="-122"/>
                <a:ea typeface="微软雅黑" panose="020B0503020204020204" pitchFamily="34" charset="-122"/>
              </a:rPr>
              <a:t>204</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3092450" y="4308475"/>
            <a:ext cx="0" cy="6127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5710238" y="4308475"/>
            <a:ext cx="831850" cy="6143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441" name="矩形 10"/>
          <p:cNvSpPr>
            <a:spLocks noChangeArrowheads="1"/>
          </p:cNvSpPr>
          <p:nvPr/>
        </p:nvSpPr>
        <p:spPr bwMode="auto">
          <a:xfrm>
            <a:off x="7436587" y="2782641"/>
            <a:ext cx="2556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tr-TR" altLang="zh-CN" dirty="0">
                <a:latin typeface="微软雅黑" pitchFamily="34" charset="-122"/>
                <a:ea typeface="微软雅黑" pitchFamily="34" charset="-122"/>
              </a:rPr>
              <a:t>ERKEK ÖĞRENCİ </a:t>
            </a:r>
          </a:p>
          <a:p>
            <a:pPr algn="ctr"/>
            <a:r>
              <a:rPr lang="tr-TR" altLang="zh-CN" dirty="0">
                <a:latin typeface="微软雅黑" pitchFamily="34" charset="-122"/>
                <a:ea typeface="微软雅黑" pitchFamily="34" charset="-122"/>
              </a:rPr>
              <a:t>YATILILIK KAPASİTESİ </a:t>
            </a:r>
            <a:endParaRPr lang="zh-CN" altLang="en-US" dirty="0">
              <a:latin typeface="微软雅黑" pitchFamily="34" charset="-122"/>
              <a:ea typeface="微软雅黑" pitchFamily="34" charset="-122"/>
            </a:endParaRPr>
          </a:p>
        </p:txBody>
      </p:sp>
      <p:sp>
        <p:nvSpPr>
          <p:cNvPr id="12" name="AutoShape 1"/>
          <p:cNvSpPr>
            <a:spLocks/>
          </p:cNvSpPr>
          <p:nvPr/>
        </p:nvSpPr>
        <p:spPr bwMode="auto">
          <a:xfrm>
            <a:off x="1619250" y="1309688"/>
            <a:ext cx="4833938" cy="69532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pPr eaLnBrk="1"/>
            <a:r>
              <a:rPr lang="tr-TR" altLang="zh-CN" sz="4800" b="1" dirty="0">
                <a:solidFill>
                  <a:srgbClr val="000000"/>
                </a:solidFill>
                <a:latin typeface="微软雅黑" pitchFamily="34" charset="-122"/>
                <a:ea typeface="微软雅黑" pitchFamily="34" charset="-122"/>
                <a:cs typeface="Helvetica" pitchFamily="34" charset="0"/>
                <a:sym typeface="微软雅黑" pitchFamily="34" charset="-122"/>
              </a:rPr>
              <a:t>SORUMLULUK</a:t>
            </a:r>
            <a:endParaRPr lang="zh-CN" dirty="0">
              <a:solidFill>
                <a:srgbClr val="000000"/>
              </a:solidFill>
              <a:cs typeface="Helvetica" pitchFamily="34" charset="0"/>
              <a:sym typeface="Calibri" pitchFamily="34" charset="0"/>
            </a:endParaRPr>
          </a:p>
        </p:txBody>
      </p:sp>
      <p:sp>
        <p:nvSpPr>
          <p:cNvPr id="18443" name="AutoShape 2"/>
          <p:cNvSpPr>
            <a:spLocks/>
          </p:cNvSpPr>
          <p:nvPr/>
        </p:nvSpPr>
        <p:spPr bwMode="auto">
          <a:xfrm>
            <a:off x="1619250" y="2141538"/>
            <a:ext cx="5499100" cy="2873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lstStyle/>
          <a:p>
            <a:pPr eaLnBrk="1"/>
            <a:r>
              <a:rPr lang="tr-TR" altLang="zh-CN" sz="1600" dirty="0">
                <a:solidFill>
                  <a:srgbClr val="000000"/>
                </a:solidFill>
                <a:latin typeface="微软雅黑" pitchFamily="34" charset="-122"/>
                <a:ea typeface="微软雅黑" pitchFamily="34" charset="-122"/>
                <a:cs typeface="Helvetica" pitchFamily="34" charset="0"/>
                <a:sym typeface="微软雅黑" pitchFamily="34" charset="-122"/>
              </a:rPr>
              <a:t>KENDİ AYAKLARI ÜZERİNDE DURABİLEN BİREYLER …</a:t>
            </a:r>
            <a:endParaRPr lang="zh-CN" dirty="0">
              <a:solidFill>
                <a:srgbClr val="000000"/>
              </a:solidFill>
              <a:cs typeface="Helvetica" pitchFamily="34" charset="0"/>
              <a:sym typeface="Calibri" pitchFamily="34" charset="0"/>
            </a:endParaRPr>
          </a:p>
        </p:txBody>
      </p:sp>
      <p:sp>
        <p:nvSpPr>
          <p:cNvPr id="2" name="矩形 1"/>
          <p:cNvSpPr/>
          <p:nvPr/>
        </p:nvSpPr>
        <p:spPr>
          <a:xfrm>
            <a:off x="3092449" y="3429000"/>
            <a:ext cx="4598135" cy="879475"/>
          </a:xfrm>
          <a:prstGeom prst="rect">
            <a:avLst/>
          </a:prstGeom>
          <a:solidFill>
            <a:srgbClr val="EC769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tr-TR" altLang="zh-CN" sz="4000" b="1" dirty="0">
                <a:solidFill>
                  <a:schemeClr val="bg1"/>
                </a:solidFill>
                <a:latin typeface="微软雅黑" panose="020B0503020204020204" pitchFamily="34" charset="-122"/>
                <a:ea typeface="微软雅黑" panose="020B0503020204020204" pitchFamily="34" charset="-122"/>
              </a:rPr>
              <a:t>137</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18440" name="矩形 9"/>
          <p:cNvSpPr>
            <a:spLocks noChangeArrowheads="1"/>
          </p:cNvSpPr>
          <p:nvPr/>
        </p:nvSpPr>
        <p:spPr bwMode="auto">
          <a:xfrm>
            <a:off x="3827308" y="2778523"/>
            <a:ext cx="27147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tr-TR" altLang="zh-CN" dirty="0">
                <a:latin typeface="微软雅黑" pitchFamily="34" charset="-122"/>
                <a:ea typeface="微软雅黑" pitchFamily="34" charset="-122"/>
              </a:rPr>
              <a:t>KIZ ÖĞRENCİ </a:t>
            </a:r>
          </a:p>
          <a:p>
            <a:pPr algn="ctr"/>
            <a:r>
              <a:rPr lang="tr-TR" altLang="zh-CN" dirty="0">
                <a:latin typeface="微软雅黑" pitchFamily="34" charset="-122"/>
                <a:ea typeface="微软雅黑" pitchFamily="34" charset="-122"/>
              </a:rPr>
              <a:t>YATILILIK KAPASİTESİ </a:t>
            </a:r>
            <a:endParaRPr lang="zh-CN" altLang="en-US" dirty="0">
              <a:latin typeface="微软雅黑" pitchFamily="34" charset="-122"/>
              <a:ea typeface="微软雅黑"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6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iç mekan, duvar, kapı, döşeme içeren bir resim&#10;&#10;Açıklama otomatik olarak oluşturuldu">
            <a:extLst>
              <a:ext uri="{FF2B5EF4-FFF2-40B4-BE49-F238E27FC236}">
                <a16:creationId xmlns:a16="http://schemas.microsoft.com/office/drawing/2014/main" id="{F043EDBF-44C7-307B-5723-DD37F24F2432}"/>
              </a:ext>
            </a:extLst>
          </p:cNvPr>
          <p:cNvPicPr>
            <a:picLocks noChangeAspect="1"/>
          </p:cNvPicPr>
          <p:nvPr/>
        </p:nvPicPr>
        <p:blipFill rotWithShape="1">
          <a:blip r:embed="rId3">
            <a:extLst>
              <a:ext uri="{28A0092B-C50C-407E-A947-70E740481C1C}">
                <a14:useLocalDpi xmlns:a14="http://schemas.microsoft.com/office/drawing/2010/main" val="0"/>
              </a:ext>
            </a:extLst>
          </a:blip>
          <a:srcRect t="33576" r="-1" b="23605"/>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Resim 1">
            <a:extLst>
              <a:ext uri="{FF2B5EF4-FFF2-40B4-BE49-F238E27FC236}">
                <a16:creationId xmlns:a16="http://schemas.microsoft.com/office/drawing/2014/main" id="{A395EE03-1C4E-31D9-A4AF-4F77283E5097}"/>
              </a:ext>
            </a:extLst>
          </p:cNvPr>
          <p:cNvPicPr>
            <a:picLocks noChangeAspect="1"/>
          </p:cNvPicPr>
          <p:nvPr/>
        </p:nvPicPr>
        <p:blipFill rotWithShape="1">
          <a:blip r:embed="rId4">
            <a:extLst>
              <a:ext uri="{28A0092B-C50C-407E-A947-70E740481C1C}">
                <a14:useLocalDpi xmlns:a14="http://schemas.microsoft.com/office/drawing/2010/main" val="0"/>
              </a:ext>
            </a:extLst>
          </a:blip>
          <a:srcRect t="34252" b="16308"/>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Resim 6" descr="kapı, kilitli dolap, iç mekan, duvar içeren bir resim&#10;&#10;Açıklama otomatik olarak oluşturuldu">
            <a:extLst>
              <a:ext uri="{FF2B5EF4-FFF2-40B4-BE49-F238E27FC236}">
                <a16:creationId xmlns:a16="http://schemas.microsoft.com/office/drawing/2014/main" id="{FD55E07F-A0B7-C096-12D7-DECF546F9303}"/>
              </a:ext>
            </a:extLst>
          </p:cNvPr>
          <p:cNvPicPr>
            <a:picLocks noChangeAspect="1"/>
          </p:cNvPicPr>
          <p:nvPr/>
        </p:nvPicPr>
        <p:blipFill rotWithShape="1">
          <a:blip r:embed="rId5">
            <a:extLst>
              <a:ext uri="{28A0092B-C50C-407E-A947-70E740481C1C}">
                <a14:useLocalDpi xmlns:a14="http://schemas.microsoft.com/office/drawing/2010/main" val="0"/>
              </a:ext>
            </a:extLst>
          </a:blip>
          <a:srcRect t="3516" r="-1" b="27932"/>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42678050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Resim 6" descr="merdivenler, bina, duvar, tırabzan içeren bir resim&#10;&#10;Açıklama otomatik olarak oluşturuldu">
            <a:extLst>
              <a:ext uri="{FF2B5EF4-FFF2-40B4-BE49-F238E27FC236}">
                <a16:creationId xmlns:a16="http://schemas.microsoft.com/office/drawing/2014/main" id="{E3CAB0C3-DFBE-53A2-E3AD-D3C4167AFD28}"/>
              </a:ext>
            </a:extLst>
          </p:cNvPr>
          <p:cNvPicPr>
            <a:picLocks noChangeAspect="1"/>
          </p:cNvPicPr>
          <p:nvPr/>
        </p:nvPicPr>
        <p:blipFill rotWithShape="1">
          <a:blip r:embed="rId2">
            <a:extLst>
              <a:ext uri="{28A0092B-C50C-407E-A947-70E740481C1C}">
                <a14:useLocalDpi xmlns:a14="http://schemas.microsoft.com/office/drawing/2010/main" val="0"/>
              </a:ext>
            </a:extLst>
          </a:blip>
          <a:srcRect r="3035" b="2"/>
          <a:stretch/>
        </p:blipFill>
        <p:spPr>
          <a:xfrm>
            <a:off x="838199" y="557188"/>
            <a:ext cx="4181917" cy="5750293"/>
          </a:xfrm>
          <a:prstGeom prst="rect">
            <a:avLst/>
          </a:prstGeom>
        </p:spPr>
      </p:pic>
      <p:pic>
        <p:nvPicPr>
          <p:cNvPr id="3" name="Resim 2">
            <a:extLst>
              <a:ext uri="{FF2B5EF4-FFF2-40B4-BE49-F238E27FC236}">
                <a16:creationId xmlns:a16="http://schemas.microsoft.com/office/drawing/2014/main" id="{2E4A98BC-3997-87B3-2703-7076836207BD}"/>
              </a:ext>
            </a:extLst>
          </p:cNvPr>
          <p:cNvPicPr>
            <a:picLocks noChangeAspect="1"/>
          </p:cNvPicPr>
          <p:nvPr/>
        </p:nvPicPr>
        <p:blipFill rotWithShape="1">
          <a:blip r:embed="rId3">
            <a:extLst>
              <a:ext uri="{28A0092B-C50C-407E-A947-70E740481C1C}">
                <a14:useLocalDpi xmlns:a14="http://schemas.microsoft.com/office/drawing/2010/main" val="0"/>
              </a:ext>
            </a:extLst>
          </a:blip>
          <a:srcRect t="35437" r="1" b="30682"/>
          <a:stretch/>
        </p:blipFill>
        <p:spPr>
          <a:xfrm>
            <a:off x="5186775" y="557188"/>
            <a:ext cx="6167025" cy="2785948"/>
          </a:xfrm>
          <a:prstGeom prst="rect">
            <a:avLst/>
          </a:prstGeom>
        </p:spPr>
      </p:pic>
      <p:pic>
        <p:nvPicPr>
          <p:cNvPr id="5" name="Resim 4" descr="duvar, iç mekan, kapı, zemin içeren bir resim&#10;&#10;Açıklama otomatik olarak oluşturuldu">
            <a:extLst>
              <a:ext uri="{FF2B5EF4-FFF2-40B4-BE49-F238E27FC236}">
                <a16:creationId xmlns:a16="http://schemas.microsoft.com/office/drawing/2014/main" id="{591D8ED5-7530-3912-E152-233489301381}"/>
              </a:ext>
            </a:extLst>
          </p:cNvPr>
          <p:cNvPicPr>
            <a:picLocks noChangeAspect="1"/>
          </p:cNvPicPr>
          <p:nvPr/>
        </p:nvPicPr>
        <p:blipFill rotWithShape="1">
          <a:blip r:embed="rId4">
            <a:extLst>
              <a:ext uri="{28A0092B-C50C-407E-A947-70E740481C1C}">
                <a14:useLocalDpi xmlns:a14="http://schemas.microsoft.com/office/drawing/2010/main" val="0"/>
              </a:ext>
            </a:extLst>
          </a:blip>
          <a:srcRect t="27618" r="3" b="12006"/>
          <a:stretch/>
        </p:blipFill>
        <p:spPr>
          <a:xfrm>
            <a:off x="5186774" y="3514851"/>
            <a:ext cx="6167025" cy="2792631"/>
          </a:xfrm>
          <a:prstGeom prst="rect">
            <a:avLst/>
          </a:prstGeom>
        </p:spPr>
      </p:pic>
    </p:spTree>
    <p:extLst>
      <p:ext uri="{BB962C8B-B14F-4D97-AF65-F5344CB8AC3E}">
        <p14:creationId xmlns:p14="http://schemas.microsoft.com/office/powerpoint/2010/main" val="179651218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sim 2" descr="giyim, ayakkabı, insan yüzü, kişi, şahıs içeren bir resim&#10;&#10;Açıklama otomatik olarak oluşturuldu">
            <a:extLst>
              <a:ext uri="{FF2B5EF4-FFF2-40B4-BE49-F238E27FC236}">
                <a16:creationId xmlns:a16="http://schemas.microsoft.com/office/drawing/2014/main" id="{360B4D06-52D3-F421-AF72-EA7A9E6FADFA}"/>
              </a:ext>
            </a:extLst>
          </p:cNvPr>
          <p:cNvPicPr>
            <a:picLocks noChangeAspect="1"/>
          </p:cNvPicPr>
          <p:nvPr/>
        </p:nvPicPr>
        <p:blipFill rotWithShape="1">
          <a:blip r:embed="rId3">
            <a:extLst>
              <a:ext uri="{28A0092B-C50C-407E-A947-70E740481C1C}">
                <a14:useLocalDpi xmlns:a14="http://schemas.microsoft.com/office/drawing/2010/main" val="0"/>
              </a:ext>
            </a:extLst>
          </a:blip>
          <a:srcRect t="24731" r="-2" b="20453"/>
          <a:stretch/>
        </p:blipFill>
        <p:spPr>
          <a:xfrm>
            <a:off x="421102" y="878926"/>
            <a:ext cx="5674897" cy="2789954"/>
          </a:xfrm>
          <a:prstGeom prst="rect">
            <a:avLst/>
          </a:prstGeom>
        </p:spPr>
      </p:pic>
      <p:pic>
        <p:nvPicPr>
          <p:cNvPr id="5" name="Resim 4" descr="idman yeri, spor alanı, arena, spor oyunu içeren bir resim&#10;&#10;Açıklama otomatik olarak oluşturuldu">
            <a:extLst>
              <a:ext uri="{FF2B5EF4-FFF2-40B4-BE49-F238E27FC236}">
                <a16:creationId xmlns:a16="http://schemas.microsoft.com/office/drawing/2014/main" id="{5341B810-1721-A55C-CF94-D8104336C106}"/>
              </a:ext>
            </a:extLst>
          </p:cNvPr>
          <p:cNvPicPr>
            <a:picLocks noChangeAspect="1"/>
          </p:cNvPicPr>
          <p:nvPr/>
        </p:nvPicPr>
        <p:blipFill rotWithShape="1">
          <a:blip r:embed="rId4">
            <a:extLst>
              <a:ext uri="{28A0092B-C50C-407E-A947-70E740481C1C}">
                <a14:useLocalDpi xmlns:a14="http://schemas.microsoft.com/office/drawing/2010/main" val="0"/>
              </a:ext>
            </a:extLst>
          </a:blip>
          <a:srcRect t="26107" r="-2" b="24232"/>
          <a:stretch/>
        </p:blipFill>
        <p:spPr>
          <a:xfrm>
            <a:off x="421102" y="3868463"/>
            <a:ext cx="5674897" cy="2988364"/>
          </a:xfrm>
          <a:prstGeom prst="rect">
            <a:avLst/>
          </a:prstGeom>
        </p:spPr>
      </p:pic>
      <p:pic>
        <p:nvPicPr>
          <p:cNvPr id="7" name="Resim 6" descr="giyim, kişi, şahıs, insan yüzü, gülümsemek, gülüş içeren bir resim&#10;&#10;Açıklama otomatik olarak oluşturuldu">
            <a:extLst>
              <a:ext uri="{FF2B5EF4-FFF2-40B4-BE49-F238E27FC236}">
                <a16:creationId xmlns:a16="http://schemas.microsoft.com/office/drawing/2014/main" id="{507FE2B9-D467-AE39-F14F-5B148960BA6A}"/>
              </a:ext>
            </a:extLst>
          </p:cNvPr>
          <p:cNvPicPr>
            <a:picLocks noChangeAspect="1"/>
          </p:cNvPicPr>
          <p:nvPr/>
        </p:nvPicPr>
        <p:blipFill rotWithShape="1">
          <a:blip r:embed="rId5">
            <a:extLst>
              <a:ext uri="{28A0092B-C50C-407E-A947-70E740481C1C}">
                <a14:useLocalDpi xmlns:a14="http://schemas.microsoft.com/office/drawing/2010/main" val="0"/>
              </a:ext>
            </a:extLst>
          </a:blip>
          <a:srcRect l="2452" r="4773" b="2"/>
          <a:stretch/>
        </p:blipFill>
        <p:spPr>
          <a:xfrm>
            <a:off x="6195376" y="878926"/>
            <a:ext cx="5674897" cy="5979074"/>
          </a:xfrm>
          <a:prstGeom prst="rect">
            <a:avLst/>
          </a:prstGeom>
        </p:spPr>
      </p:pic>
      <p:sp>
        <p:nvSpPr>
          <p:cNvPr id="13" name="Metin kutusu 12">
            <a:extLst>
              <a:ext uri="{FF2B5EF4-FFF2-40B4-BE49-F238E27FC236}">
                <a16:creationId xmlns:a16="http://schemas.microsoft.com/office/drawing/2014/main" id="{EB301AC6-9333-5C08-5EF2-7D308886D692}"/>
              </a:ext>
            </a:extLst>
          </p:cNvPr>
          <p:cNvSpPr txBox="1"/>
          <p:nvPr/>
        </p:nvSpPr>
        <p:spPr>
          <a:xfrm>
            <a:off x="2777924" y="225137"/>
            <a:ext cx="7292051" cy="369332"/>
          </a:xfrm>
          <a:prstGeom prst="rect">
            <a:avLst/>
          </a:prstGeom>
          <a:noFill/>
        </p:spPr>
        <p:txBody>
          <a:bodyPr wrap="square" numCol="1">
            <a:spAutoFit/>
          </a:bodyPr>
          <a:lstStyle/>
          <a:p>
            <a:r>
              <a:rPr lang="tr-TR" b="1" i="1" dirty="0">
                <a:solidFill>
                  <a:srgbClr val="1C569C"/>
                </a:solidFill>
                <a:latin typeface="Bahnschrift" panose="020B0502040204020203" pitchFamily="34" charset="0"/>
                <a:ea typeface="ADLaM Display" panose="020F0502020204030204" pitchFamily="2" charset="0"/>
                <a:cs typeface="ADLaM Display" panose="020F0502020204030204" pitchFamily="2" charset="0"/>
              </a:rPr>
              <a:t>OKULUMUZ PANSİYON ÖĞRENCİLERİNİN ETKİNLİĞİNDEN KARELER </a:t>
            </a:r>
          </a:p>
        </p:txBody>
      </p:sp>
    </p:spTree>
    <p:extLst>
      <p:ext uri="{BB962C8B-B14F-4D97-AF65-F5344CB8AC3E}">
        <p14:creationId xmlns:p14="http://schemas.microsoft.com/office/powerpoint/2010/main" val="448641347"/>
      </p:ext>
    </p:extLst>
  </p:cSld>
  <p:clrMapOvr>
    <a:masterClrMapping/>
  </p:clrMapOvr>
  <p:transition spd="med">
    <p:fade/>
  </p:transition>
</p:sld>
</file>

<file path=ppt/theme/theme1.xml><?xml version="1.0" encoding="utf-8"?>
<a:theme xmlns:a="http://schemas.openxmlformats.org/drawingml/2006/main" name="ESBL Tanıtım Sunusu 202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ESBL Tanıtım Sunusu 2021</Template>
  <TotalTime>658</TotalTime>
  <Words>419</Words>
  <Application>Microsoft Office PowerPoint</Application>
  <PresentationFormat>Geniş ekran</PresentationFormat>
  <Paragraphs>151</Paragraphs>
  <Slides>54</Slides>
  <Notes>4</Notes>
  <HiddenSlides>0</HiddenSlides>
  <MMClips>0</MMClips>
  <ScaleCrop>false</ScaleCrop>
  <HeadingPairs>
    <vt:vector size="6" baseType="variant">
      <vt:variant>
        <vt:lpstr>Kullanılan Yazı Tipleri</vt:lpstr>
      </vt:variant>
      <vt:variant>
        <vt:i4>17</vt:i4>
      </vt:variant>
      <vt:variant>
        <vt:lpstr>Tema</vt:lpstr>
      </vt:variant>
      <vt:variant>
        <vt:i4>1</vt:i4>
      </vt:variant>
      <vt:variant>
        <vt:lpstr>Slayt Başlıkları</vt:lpstr>
      </vt:variant>
      <vt:variant>
        <vt:i4>54</vt:i4>
      </vt:variant>
    </vt:vector>
  </HeadingPairs>
  <TitlesOfParts>
    <vt:vector size="72" baseType="lpstr">
      <vt:lpstr>Meiryo</vt:lpstr>
      <vt:lpstr>微软雅黑</vt:lpstr>
      <vt:lpstr>Aptos Display</vt:lpstr>
      <vt:lpstr>Arial</vt:lpstr>
      <vt:lpstr>Avenir Next LT Pro</vt:lpstr>
      <vt:lpstr>Bahnschrift</vt:lpstr>
      <vt:lpstr>Bahnschrift SemiLight Condensed</vt:lpstr>
      <vt:lpstr>Baskerville Old Face</vt:lpstr>
      <vt:lpstr>Belwe Cn BT</vt:lpstr>
      <vt:lpstr>Berlin Sans FB Demi</vt:lpstr>
      <vt:lpstr>Bodoni MT Black</vt:lpstr>
      <vt:lpstr>Calibri</vt:lpstr>
      <vt:lpstr>Calibri Light</vt:lpstr>
      <vt:lpstr>Gabriola</vt:lpstr>
      <vt:lpstr>Lucida Sans Unicode</vt:lpstr>
      <vt:lpstr>Minion Pro Cond</vt:lpstr>
      <vt:lpstr>Pristina</vt:lpstr>
      <vt:lpstr>ESBL Tanıtım Sunusu 2021</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nevin</dc:creator>
  <cp:lastModifiedBy>Ofis365</cp:lastModifiedBy>
  <cp:revision>21</cp:revision>
  <dcterms:created xsi:type="dcterms:W3CDTF">2022-06-10T07:40:48Z</dcterms:created>
  <dcterms:modified xsi:type="dcterms:W3CDTF">2023-09-29T15:03:39Z</dcterms:modified>
</cp:coreProperties>
</file>